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4.xml" ContentType="application/vnd.openxmlformats-officedocument.drawingml.diagramLayout+xml"/>
  <Override PartName="/ppt/diagrams/layout5.xml" ContentType="application/vnd.openxmlformats-officedocument.drawingml.diagramLayout+xml"/>
  <Default Extension="wdp" ContentType="image/vnd.ms-photo"/>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59" r:id="rId24"/>
    <p:sldId id="280" r:id="rId25"/>
  </p:sldIdLst>
  <p:sldSz cx="9144000" cy="5143500" type="screen16x9"/>
  <p:notesSz cx="9144000" cy="51435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142" d="100"/>
          <a:sy n="142" d="100"/>
        </p:scale>
        <p:origin x="-660"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6FD6A-470A-4024-BFA0-F100BA71055D}"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AAF673A5-1A7C-47E0-9B82-E4E28E13148C}">
      <dgm:prSet phldrT="[Текст]" custT="1"/>
      <dgm:spPr>
        <a:ln>
          <a:solidFill>
            <a:srgbClr val="FFC000"/>
          </a:solidFill>
        </a:ln>
      </dgm:spPr>
      <dgm:t>
        <a:bodyPr/>
        <a:lstStyle/>
        <a:p>
          <a:r>
            <a:rPr lang="ru-RU" sz="1800" dirty="0" smtClean="0">
              <a:latin typeface="Tahoma" pitchFamily="34" charset="0"/>
              <a:ea typeface="Tahoma" pitchFamily="34" charset="0"/>
              <a:cs typeface="Tahoma" pitchFamily="34" charset="0"/>
            </a:rPr>
            <a:t>С релиза 3.0.45.1 в конфигурацию добавлены две новые подсистемы:</a:t>
          </a:r>
          <a:endParaRPr lang="ru-RU" sz="1800" dirty="0">
            <a:latin typeface="Tahoma" pitchFamily="34" charset="0"/>
            <a:ea typeface="Tahoma" pitchFamily="34" charset="0"/>
            <a:cs typeface="Tahoma" pitchFamily="34" charset="0"/>
          </a:endParaRPr>
        </a:p>
      </dgm:t>
    </dgm:pt>
    <dgm:pt modelId="{F89505CD-307F-4221-9961-0FC744A0B16E}" type="parTrans" cxnId="{4FBA2EF9-94BB-4E10-AC3F-36E4F0B5D321}">
      <dgm:prSet/>
      <dgm:spPr/>
      <dgm:t>
        <a:bodyPr/>
        <a:lstStyle/>
        <a:p>
          <a:endParaRPr lang="ru-RU" sz="1800">
            <a:latin typeface="Tahoma" pitchFamily="34" charset="0"/>
            <a:ea typeface="Tahoma" pitchFamily="34" charset="0"/>
            <a:cs typeface="Tahoma" pitchFamily="34" charset="0"/>
          </a:endParaRPr>
        </a:p>
      </dgm:t>
    </dgm:pt>
    <dgm:pt modelId="{82E6B1F7-1E9A-4FB0-A008-07E7F8680524}" type="sibTrans" cxnId="{4FBA2EF9-94BB-4E10-AC3F-36E4F0B5D321}">
      <dgm:prSet/>
      <dgm:spPr/>
      <dgm:t>
        <a:bodyPr/>
        <a:lstStyle/>
        <a:p>
          <a:endParaRPr lang="ru-RU" sz="1800">
            <a:latin typeface="Tahoma" pitchFamily="34" charset="0"/>
            <a:ea typeface="Tahoma" pitchFamily="34" charset="0"/>
            <a:cs typeface="Tahoma" pitchFamily="34" charset="0"/>
          </a:endParaRPr>
        </a:p>
      </dgm:t>
    </dgm:pt>
    <dgm:pt modelId="{8F281FC8-486B-4876-8DCF-6BC99E497E48}">
      <dgm:prSet phldrT="[Текст]" custT="1"/>
      <dgm:spPr>
        <a:ln>
          <a:solidFill>
            <a:srgbClr val="FFC000"/>
          </a:solidFill>
        </a:ln>
      </dgm:spPr>
      <dgm:t>
        <a:bodyPr/>
        <a:lstStyle/>
        <a:p>
          <a:r>
            <a:rPr lang="ru-RU" sz="1800" dirty="0" smtClean="0">
              <a:latin typeface="Tahoma" pitchFamily="34" charset="0"/>
              <a:ea typeface="Tahoma" pitchFamily="34" charset="0"/>
              <a:cs typeface="Tahoma" pitchFamily="34" charset="0"/>
            </a:rPr>
            <a:t>Планирование меню</a:t>
          </a:r>
          <a:endParaRPr lang="ru-RU" sz="1800" dirty="0">
            <a:latin typeface="Tahoma" pitchFamily="34" charset="0"/>
            <a:ea typeface="Tahoma" pitchFamily="34" charset="0"/>
            <a:cs typeface="Tahoma" pitchFamily="34" charset="0"/>
          </a:endParaRPr>
        </a:p>
      </dgm:t>
    </dgm:pt>
    <dgm:pt modelId="{4C9087AC-94D7-438B-9837-A523E3A63FFA}" type="parTrans" cxnId="{5F93BD6E-E4D8-4CDD-B222-1FC9FB547769}">
      <dgm:prSet/>
      <dgm:spPr/>
      <dgm:t>
        <a:bodyPr/>
        <a:lstStyle/>
        <a:p>
          <a:endParaRPr lang="ru-RU" sz="1800">
            <a:latin typeface="Tahoma" pitchFamily="34" charset="0"/>
            <a:ea typeface="Tahoma" pitchFamily="34" charset="0"/>
            <a:cs typeface="Tahoma" pitchFamily="34" charset="0"/>
          </a:endParaRPr>
        </a:p>
      </dgm:t>
    </dgm:pt>
    <dgm:pt modelId="{82C504F7-02A6-44C9-A87E-E311C74331C4}" type="sibTrans" cxnId="{5F93BD6E-E4D8-4CDD-B222-1FC9FB547769}">
      <dgm:prSet/>
      <dgm:spPr/>
      <dgm:t>
        <a:bodyPr/>
        <a:lstStyle/>
        <a:p>
          <a:endParaRPr lang="ru-RU" sz="1800">
            <a:latin typeface="Tahoma" pitchFamily="34" charset="0"/>
            <a:ea typeface="Tahoma" pitchFamily="34" charset="0"/>
            <a:cs typeface="Tahoma" pitchFamily="34" charset="0"/>
          </a:endParaRPr>
        </a:p>
      </dgm:t>
    </dgm:pt>
    <dgm:pt modelId="{F9871822-4003-4CFE-9E4F-F2D415533C6B}">
      <dgm:prSet phldrT="[Текст]" custT="1"/>
      <dgm:spPr>
        <a:ln>
          <a:solidFill>
            <a:srgbClr val="FFC000"/>
          </a:solidFill>
        </a:ln>
      </dgm:spPr>
      <dgm:t>
        <a:bodyPr/>
        <a:lstStyle/>
        <a:p>
          <a:r>
            <a:rPr lang="ru-RU" sz="1800" dirty="0" smtClean="0">
              <a:latin typeface="Tahoma" pitchFamily="34" charset="0"/>
              <a:ea typeface="Tahoma" pitchFamily="34" charset="0"/>
              <a:cs typeface="Tahoma" pitchFamily="34" charset="0"/>
            </a:rPr>
            <a:t>Учет получателей услуг</a:t>
          </a:r>
          <a:endParaRPr lang="ru-RU" sz="1800" dirty="0">
            <a:latin typeface="Tahoma" pitchFamily="34" charset="0"/>
            <a:ea typeface="Tahoma" pitchFamily="34" charset="0"/>
            <a:cs typeface="Tahoma" pitchFamily="34" charset="0"/>
          </a:endParaRPr>
        </a:p>
      </dgm:t>
    </dgm:pt>
    <dgm:pt modelId="{7BC1BF54-5340-4FBB-AE4A-EA873F66B831}" type="sibTrans" cxnId="{5D5BB645-4BC3-4EF8-9658-A0D6E0BBB7A7}">
      <dgm:prSet/>
      <dgm:spPr/>
      <dgm:t>
        <a:bodyPr/>
        <a:lstStyle/>
        <a:p>
          <a:endParaRPr lang="ru-RU" sz="1800">
            <a:latin typeface="Tahoma" pitchFamily="34" charset="0"/>
            <a:ea typeface="Tahoma" pitchFamily="34" charset="0"/>
            <a:cs typeface="Tahoma" pitchFamily="34" charset="0"/>
          </a:endParaRPr>
        </a:p>
      </dgm:t>
    </dgm:pt>
    <dgm:pt modelId="{CCDDFC03-0BDB-40FF-BF56-EB29F64C588F}" type="parTrans" cxnId="{5D5BB645-4BC3-4EF8-9658-A0D6E0BBB7A7}">
      <dgm:prSet/>
      <dgm:spPr/>
      <dgm:t>
        <a:bodyPr/>
        <a:lstStyle/>
        <a:p>
          <a:endParaRPr lang="ru-RU" sz="1800">
            <a:latin typeface="Tahoma" pitchFamily="34" charset="0"/>
            <a:ea typeface="Tahoma" pitchFamily="34" charset="0"/>
            <a:cs typeface="Tahoma" pitchFamily="34" charset="0"/>
          </a:endParaRPr>
        </a:p>
      </dgm:t>
    </dgm:pt>
    <dgm:pt modelId="{977E12EA-82DD-4943-A210-5B8D0D5D3BB9}" type="pres">
      <dgm:prSet presAssocID="{2CF6FD6A-470A-4024-BFA0-F100BA71055D}" presName="Name0" presStyleCnt="0">
        <dgm:presLayoutVars>
          <dgm:chMax val="7"/>
          <dgm:dir/>
          <dgm:animLvl val="lvl"/>
          <dgm:resizeHandles val="exact"/>
        </dgm:presLayoutVars>
      </dgm:prSet>
      <dgm:spPr/>
      <dgm:t>
        <a:bodyPr/>
        <a:lstStyle/>
        <a:p>
          <a:endParaRPr lang="ru-RU"/>
        </a:p>
      </dgm:t>
    </dgm:pt>
    <dgm:pt modelId="{EC4C7666-331F-4B43-9956-B1B44360F321}" type="pres">
      <dgm:prSet presAssocID="{AAF673A5-1A7C-47E0-9B82-E4E28E13148C}" presName="circle1" presStyleLbl="node1" presStyleIdx="0" presStyleCnt="3"/>
      <dgm:spPr>
        <a:solidFill>
          <a:srgbClr val="FFCC00"/>
        </a:solidFill>
        <a:ln>
          <a:noFill/>
        </a:ln>
      </dgm:spPr>
    </dgm:pt>
    <dgm:pt modelId="{34F82745-68D7-4908-83BB-033423086404}" type="pres">
      <dgm:prSet presAssocID="{AAF673A5-1A7C-47E0-9B82-E4E28E13148C}" presName="space" presStyleCnt="0"/>
      <dgm:spPr/>
    </dgm:pt>
    <dgm:pt modelId="{F9C7E980-8572-4256-BFC2-EB2EA5B915EE}" type="pres">
      <dgm:prSet presAssocID="{AAF673A5-1A7C-47E0-9B82-E4E28E13148C}" presName="rect1" presStyleLbl="alignAcc1" presStyleIdx="0" presStyleCnt="3"/>
      <dgm:spPr/>
      <dgm:t>
        <a:bodyPr/>
        <a:lstStyle/>
        <a:p>
          <a:endParaRPr lang="ru-RU"/>
        </a:p>
      </dgm:t>
    </dgm:pt>
    <dgm:pt modelId="{577EE0A9-45B3-40E5-B3EA-4EB49EF09AE9}" type="pres">
      <dgm:prSet presAssocID="{8F281FC8-486B-4876-8DCF-6BC99E497E48}" presName="vertSpace2" presStyleLbl="node1" presStyleIdx="0" presStyleCnt="3"/>
      <dgm:spPr/>
    </dgm:pt>
    <dgm:pt modelId="{7B9DC400-EBAF-4B48-8185-BD9A577247A4}" type="pres">
      <dgm:prSet presAssocID="{8F281FC8-486B-4876-8DCF-6BC99E497E48}" presName="circle2" presStyleLbl="node1" presStyleIdx="1" presStyleCnt="3"/>
      <dgm:spPr>
        <a:solidFill>
          <a:srgbClr val="FF9900"/>
        </a:solidFill>
      </dgm:spPr>
    </dgm:pt>
    <dgm:pt modelId="{C29ADC66-CABD-434F-B8AA-279A55A5CF9C}" type="pres">
      <dgm:prSet presAssocID="{8F281FC8-486B-4876-8DCF-6BC99E497E48}" presName="rect2" presStyleLbl="alignAcc1" presStyleIdx="1" presStyleCnt="3"/>
      <dgm:spPr/>
      <dgm:t>
        <a:bodyPr/>
        <a:lstStyle/>
        <a:p>
          <a:endParaRPr lang="ru-RU"/>
        </a:p>
      </dgm:t>
    </dgm:pt>
    <dgm:pt modelId="{C69C1CD6-42F9-4247-9748-719CF6C3B7B1}" type="pres">
      <dgm:prSet presAssocID="{F9871822-4003-4CFE-9E4F-F2D415533C6B}" presName="vertSpace3" presStyleLbl="node1" presStyleIdx="1" presStyleCnt="3"/>
      <dgm:spPr/>
    </dgm:pt>
    <dgm:pt modelId="{C7774EDE-4B10-454C-8D2F-B6E5F7395D7F}" type="pres">
      <dgm:prSet presAssocID="{F9871822-4003-4CFE-9E4F-F2D415533C6B}" presName="circle3" presStyleLbl="node1" presStyleIdx="2" presStyleCnt="3"/>
      <dgm:spPr>
        <a:solidFill>
          <a:schemeClr val="accent4"/>
        </a:solidFill>
      </dgm:spPr>
    </dgm:pt>
    <dgm:pt modelId="{BFCC1744-BCA3-48E4-AB46-42165554A154}" type="pres">
      <dgm:prSet presAssocID="{F9871822-4003-4CFE-9E4F-F2D415533C6B}" presName="rect3" presStyleLbl="alignAcc1" presStyleIdx="2" presStyleCnt="3"/>
      <dgm:spPr/>
      <dgm:t>
        <a:bodyPr/>
        <a:lstStyle/>
        <a:p>
          <a:endParaRPr lang="ru-RU"/>
        </a:p>
      </dgm:t>
    </dgm:pt>
    <dgm:pt modelId="{1F5E81E7-FACE-42E5-B8C5-BD2381ACEF82}" type="pres">
      <dgm:prSet presAssocID="{AAF673A5-1A7C-47E0-9B82-E4E28E13148C}" presName="rect1ParTxNoCh" presStyleLbl="alignAcc1" presStyleIdx="2" presStyleCnt="3">
        <dgm:presLayoutVars>
          <dgm:chMax val="1"/>
          <dgm:bulletEnabled val="1"/>
        </dgm:presLayoutVars>
      </dgm:prSet>
      <dgm:spPr/>
      <dgm:t>
        <a:bodyPr/>
        <a:lstStyle/>
        <a:p>
          <a:endParaRPr lang="ru-RU"/>
        </a:p>
      </dgm:t>
    </dgm:pt>
    <dgm:pt modelId="{70F07455-250D-4167-A44D-ABA7A511B383}" type="pres">
      <dgm:prSet presAssocID="{8F281FC8-486B-4876-8DCF-6BC99E497E48}" presName="rect2ParTxNoCh" presStyleLbl="alignAcc1" presStyleIdx="2" presStyleCnt="3">
        <dgm:presLayoutVars>
          <dgm:chMax val="1"/>
          <dgm:bulletEnabled val="1"/>
        </dgm:presLayoutVars>
      </dgm:prSet>
      <dgm:spPr/>
      <dgm:t>
        <a:bodyPr/>
        <a:lstStyle/>
        <a:p>
          <a:endParaRPr lang="ru-RU"/>
        </a:p>
      </dgm:t>
    </dgm:pt>
    <dgm:pt modelId="{E0CE7E35-0D8C-4CA0-A0A3-918B2DCD35F9}" type="pres">
      <dgm:prSet presAssocID="{F9871822-4003-4CFE-9E4F-F2D415533C6B}" presName="rect3ParTxNoCh" presStyleLbl="alignAcc1" presStyleIdx="2" presStyleCnt="3">
        <dgm:presLayoutVars>
          <dgm:chMax val="1"/>
          <dgm:bulletEnabled val="1"/>
        </dgm:presLayoutVars>
      </dgm:prSet>
      <dgm:spPr/>
      <dgm:t>
        <a:bodyPr/>
        <a:lstStyle/>
        <a:p>
          <a:endParaRPr lang="ru-RU"/>
        </a:p>
      </dgm:t>
    </dgm:pt>
  </dgm:ptLst>
  <dgm:cxnLst>
    <dgm:cxn modelId="{A9DE5371-87A6-4C3B-B481-2531A7EE4873}" type="presOf" srcId="{8F281FC8-486B-4876-8DCF-6BC99E497E48}" destId="{70F07455-250D-4167-A44D-ABA7A511B383}" srcOrd="1" destOrd="0" presId="urn:microsoft.com/office/officeart/2005/8/layout/target3"/>
    <dgm:cxn modelId="{64A74EA4-F0A3-4DE6-B587-6EFF47115695}" type="presOf" srcId="{2CF6FD6A-470A-4024-BFA0-F100BA71055D}" destId="{977E12EA-82DD-4943-A210-5B8D0D5D3BB9}" srcOrd="0" destOrd="0" presId="urn:microsoft.com/office/officeart/2005/8/layout/target3"/>
    <dgm:cxn modelId="{9A4D5B66-60C6-4EFB-A6B9-1B71CCBF2436}" type="presOf" srcId="{F9871822-4003-4CFE-9E4F-F2D415533C6B}" destId="{BFCC1744-BCA3-48E4-AB46-42165554A154}" srcOrd="0" destOrd="0" presId="urn:microsoft.com/office/officeart/2005/8/layout/target3"/>
    <dgm:cxn modelId="{4FBA2EF9-94BB-4E10-AC3F-36E4F0B5D321}" srcId="{2CF6FD6A-470A-4024-BFA0-F100BA71055D}" destId="{AAF673A5-1A7C-47E0-9B82-E4E28E13148C}" srcOrd="0" destOrd="0" parTransId="{F89505CD-307F-4221-9961-0FC744A0B16E}" sibTransId="{82E6B1F7-1E9A-4FB0-A008-07E7F8680524}"/>
    <dgm:cxn modelId="{5F93BD6E-E4D8-4CDD-B222-1FC9FB547769}" srcId="{2CF6FD6A-470A-4024-BFA0-F100BA71055D}" destId="{8F281FC8-486B-4876-8DCF-6BC99E497E48}" srcOrd="1" destOrd="0" parTransId="{4C9087AC-94D7-438B-9837-A523E3A63FFA}" sibTransId="{82C504F7-02A6-44C9-A87E-E311C74331C4}"/>
    <dgm:cxn modelId="{5D5BB645-4BC3-4EF8-9658-A0D6E0BBB7A7}" srcId="{2CF6FD6A-470A-4024-BFA0-F100BA71055D}" destId="{F9871822-4003-4CFE-9E4F-F2D415533C6B}" srcOrd="2" destOrd="0" parTransId="{CCDDFC03-0BDB-40FF-BF56-EB29F64C588F}" sibTransId="{7BC1BF54-5340-4FBB-AE4A-EA873F66B831}"/>
    <dgm:cxn modelId="{D5A5E62C-D754-4F23-BC89-390326A230AC}" type="presOf" srcId="{F9871822-4003-4CFE-9E4F-F2D415533C6B}" destId="{E0CE7E35-0D8C-4CA0-A0A3-918B2DCD35F9}" srcOrd="1" destOrd="0" presId="urn:microsoft.com/office/officeart/2005/8/layout/target3"/>
    <dgm:cxn modelId="{8DBC104F-8445-4DB3-B1CF-6B6837C92F1D}" type="presOf" srcId="{AAF673A5-1A7C-47E0-9B82-E4E28E13148C}" destId="{1F5E81E7-FACE-42E5-B8C5-BD2381ACEF82}" srcOrd="1" destOrd="0" presId="urn:microsoft.com/office/officeart/2005/8/layout/target3"/>
    <dgm:cxn modelId="{A9DB9F41-1D72-49E4-9093-66F632917168}" type="presOf" srcId="{8F281FC8-486B-4876-8DCF-6BC99E497E48}" destId="{C29ADC66-CABD-434F-B8AA-279A55A5CF9C}" srcOrd="0" destOrd="0" presId="urn:microsoft.com/office/officeart/2005/8/layout/target3"/>
    <dgm:cxn modelId="{8C4763B6-B036-43EF-A3BC-307812C831A5}" type="presOf" srcId="{AAF673A5-1A7C-47E0-9B82-E4E28E13148C}" destId="{F9C7E980-8572-4256-BFC2-EB2EA5B915EE}" srcOrd="0" destOrd="0" presId="urn:microsoft.com/office/officeart/2005/8/layout/target3"/>
    <dgm:cxn modelId="{60D82F4B-DCE3-4CFA-89B1-496A24A57645}" type="presParOf" srcId="{977E12EA-82DD-4943-A210-5B8D0D5D3BB9}" destId="{EC4C7666-331F-4B43-9956-B1B44360F321}" srcOrd="0" destOrd="0" presId="urn:microsoft.com/office/officeart/2005/8/layout/target3"/>
    <dgm:cxn modelId="{46C74E4B-F8B6-45C7-9B93-04E286681521}" type="presParOf" srcId="{977E12EA-82DD-4943-A210-5B8D0D5D3BB9}" destId="{34F82745-68D7-4908-83BB-033423086404}" srcOrd="1" destOrd="0" presId="urn:microsoft.com/office/officeart/2005/8/layout/target3"/>
    <dgm:cxn modelId="{CA2FA6BD-C0BC-4333-9944-B5AF4AFF3F37}" type="presParOf" srcId="{977E12EA-82DD-4943-A210-5B8D0D5D3BB9}" destId="{F9C7E980-8572-4256-BFC2-EB2EA5B915EE}" srcOrd="2" destOrd="0" presId="urn:microsoft.com/office/officeart/2005/8/layout/target3"/>
    <dgm:cxn modelId="{438E8E34-CD37-4891-8E87-D631C97FC0EA}" type="presParOf" srcId="{977E12EA-82DD-4943-A210-5B8D0D5D3BB9}" destId="{577EE0A9-45B3-40E5-B3EA-4EB49EF09AE9}" srcOrd="3" destOrd="0" presId="urn:microsoft.com/office/officeart/2005/8/layout/target3"/>
    <dgm:cxn modelId="{02445FD2-F46F-4B35-A867-E37D0DE8103D}" type="presParOf" srcId="{977E12EA-82DD-4943-A210-5B8D0D5D3BB9}" destId="{7B9DC400-EBAF-4B48-8185-BD9A577247A4}" srcOrd="4" destOrd="0" presId="urn:microsoft.com/office/officeart/2005/8/layout/target3"/>
    <dgm:cxn modelId="{8FF28C07-5FFD-465A-9E71-7DCBCAB6A18B}" type="presParOf" srcId="{977E12EA-82DD-4943-A210-5B8D0D5D3BB9}" destId="{C29ADC66-CABD-434F-B8AA-279A55A5CF9C}" srcOrd="5" destOrd="0" presId="urn:microsoft.com/office/officeart/2005/8/layout/target3"/>
    <dgm:cxn modelId="{4F338B90-A1E7-46E9-9739-BEBE764A576A}" type="presParOf" srcId="{977E12EA-82DD-4943-A210-5B8D0D5D3BB9}" destId="{C69C1CD6-42F9-4247-9748-719CF6C3B7B1}" srcOrd="6" destOrd="0" presId="urn:microsoft.com/office/officeart/2005/8/layout/target3"/>
    <dgm:cxn modelId="{A78347AB-A885-4B05-A718-4D31E4EE32A4}" type="presParOf" srcId="{977E12EA-82DD-4943-A210-5B8D0D5D3BB9}" destId="{C7774EDE-4B10-454C-8D2F-B6E5F7395D7F}" srcOrd="7" destOrd="0" presId="urn:microsoft.com/office/officeart/2005/8/layout/target3"/>
    <dgm:cxn modelId="{127F1FE3-08B0-4EE1-A8FB-3E4F99CB89E3}" type="presParOf" srcId="{977E12EA-82DD-4943-A210-5B8D0D5D3BB9}" destId="{BFCC1744-BCA3-48E4-AB46-42165554A154}" srcOrd="8" destOrd="0" presId="urn:microsoft.com/office/officeart/2005/8/layout/target3"/>
    <dgm:cxn modelId="{680DB212-6311-490E-92D3-D7D0EDA39B32}" type="presParOf" srcId="{977E12EA-82DD-4943-A210-5B8D0D5D3BB9}" destId="{1F5E81E7-FACE-42E5-B8C5-BD2381ACEF82}" srcOrd="9" destOrd="0" presId="urn:microsoft.com/office/officeart/2005/8/layout/target3"/>
    <dgm:cxn modelId="{477B1CC7-2797-4047-8B48-E63E2E55C449}" type="presParOf" srcId="{977E12EA-82DD-4943-A210-5B8D0D5D3BB9}" destId="{70F07455-250D-4167-A44D-ABA7A511B383}" srcOrd="10" destOrd="0" presId="urn:microsoft.com/office/officeart/2005/8/layout/target3"/>
    <dgm:cxn modelId="{608EF91A-91F4-480E-9E8F-4A97A7B33E62}" type="presParOf" srcId="{977E12EA-82DD-4943-A210-5B8D0D5D3BB9}" destId="{E0CE7E35-0D8C-4CA0-A0A3-918B2DCD35F9}" srcOrd="11"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792536-88FE-4984-A45F-8C48998B0CD3}"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ru-RU"/>
        </a:p>
      </dgm:t>
    </dgm:pt>
    <dgm:pt modelId="{2AF6F721-069D-4765-94FB-78E1F99EE597}">
      <dgm:prSet phldrT="[Текст]"/>
      <dgm:spPr>
        <a:solidFill>
          <a:srgbClr val="FFC000"/>
        </a:solidFill>
      </dgm:spPr>
      <dgm:t>
        <a:bodyPr/>
        <a:lstStyle/>
        <a:p>
          <a:r>
            <a:rPr lang="ru-RU" dirty="0" smtClean="0">
              <a:solidFill>
                <a:schemeClr val="tx1"/>
              </a:solidFill>
              <a:latin typeface="Tahoma" pitchFamily="34" charset="0"/>
              <a:ea typeface="Tahoma" pitchFamily="34" charset="0"/>
              <a:cs typeface="Tahoma" pitchFamily="34" charset="0"/>
            </a:rPr>
            <a:t>Ведение различных меню организации</a:t>
          </a:r>
          <a:endParaRPr lang="ru-RU" dirty="0">
            <a:solidFill>
              <a:schemeClr val="tx1"/>
            </a:solidFill>
            <a:latin typeface="Tahoma" pitchFamily="34" charset="0"/>
            <a:ea typeface="Tahoma" pitchFamily="34" charset="0"/>
            <a:cs typeface="Tahoma" pitchFamily="34" charset="0"/>
          </a:endParaRPr>
        </a:p>
      </dgm:t>
    </dgm:pt>
    <dgm:pt modelId="{B9F993A3-D78A-44B4-92DB-C6737E1E7594}" type="parTrans" cxnId="{D6A1247C-C95B-4D08-8FAC-38D6CB8851EF}">
      <dgm:prSet/>
      <dgm:spPr/>
      <dgm:t>
        <a:bodyPr/>
        <a:lstStyle/>
        <a:p>
          <a:endParaRPr lang="ru-RU">
            <a:latin typeface="Tahoma" pitchFamily="34" charset="0"/>
            <a:ea typeface="Tahoma" pitchFamily="34" charset="0"/>
            <a:cs typeface="Tahoma" pitchFamily="34" charset="0"/>
          </a:endParaRPr>
        </a:p>
      </dgm:t>
    </dgm:pt>
    <dgm:pt modelId="{87AC2FD2-4477-4C16-80E3-E771347C3F6C}" type="sibTrans" cxnId="{D6A1247C-C95B-4D08-8FAC-38D6CB8851EF}">
      <dgm:prSet/>
      <dgm:spPr>
        <a:ln>
          <a:solidFill>
            <a:srgbClr val="FFC000"/>
          </a:solidFill>
        </a:ln>
      </dgm:spPr>
      <dgm:t>
        <a:bodyPr/>
        <a:lstStyle/>
        <a:p>
          <a:endParaRPr lang="ru-RU">
            <a:latin typeface="Tahoma" pitchFamily="34" charset="0"/>
            <a:ea typeface="Tahoma" pitchFamily="34" charset="0"/>
            <a:cs typeface="Tahoma" pitchFamily="34" charset="0"/>
          </a:endParaRPr>
        </a:p>
      </dgm:t>
    </dgm:pt>
    <dgm:pt modelId="{70FE9535-6773-431F-824F-B2EB6CC52E8A}">
      <dgm:prSet phldrT="[Текст]"/>
      <dgm:spPr>
        <a:solidFill>
          <a:srgbClr val="FFC000"/>
        </a:solidFill>
      </dgm:spPr>
      <dgm:t>
        <a:bodyPr/>
        <a:lstStyle/>
        <a:p>
          <a:r>
            <a:rPr lang="ru-RU" dirty="0" smtClean="0">
              <a:solidFill>
                <a:schemeClr val="tx1"/>
              </a:solidFill>
              <a:latin typeface="Tahoma" pitchFamily="34" charset="0"/>
              <a:ea typeface="Tahoma" pitchFamily="34" charset="0"/>
              <a:cs typeface="Tahoma" pitchFamily="34" charset="0"/>
            </a:rPr>
            <a:t>Дополнительная детализация по категориям довольствующихся</a:t>
          </a:r>
          <a:endParaRPr lang="ru-RU" dirty="0">
            <a:solidFill>
              <a:schemeClr val="tx1"/>
            </a:solidFill>
            <a:latin typeface="Tahoma" pitchFamily="34" charset="0"/>
            <a:ea typeface="Tahoma" pitchFamily="34" charset="0"/>
            <a:cs typeface="Tahoma" pitchFamily="34" charset="0"/>
          </a:endParaRPr>
        </a:p>
      </dgm:t>
    </dgm:pt>
    <dgm:pt modelId="{085395F9-9A5A-48DD-A9AB-CE3D4433EB0E}" type="parTrans" cxnId="{FDA723FA-F893-45DC-B583-057C45628406}">
      <dgm:prSet/>
      <dgm:spPr/>
      <dgm:t>
        <a:bodyPr/>
        <a:lstStyle/>
        <a:p>
          <a:endParaRPr lang="ru-RU">
            <a:latin typeface="Tahoma" pitchFamily="34" charset="0"/>
            <a:ea typeface="Tahoma" pitchFamily="34" charset="0"/>
            <a:cs typeface="Tahoma" pitchFamily="34" charset="0"/>
          </a:endParaRPr>
        </a:p>
      </dgm:t>
    </dgm:pt>
    <dgm:pt modelId="{E72D2DEB-3CEB-4B00-B3F0-2BE78AA0CE02}" type="sibTrans" cxnId="{FDA723FA-F893-45DC-B583-057C45628406}">
      <dgm:prSet/>
      <dgm:spPr/>
      <dgm:t>
        <a:bodyPr/>
        <a:lstStyle/>
        <a:p>
          <a:endParaRPr lang="ru-RU">
            <a:latin typeface="Tahoma" pitchFamily="34" charset="0"/>
            <a:ea typeface="Tahoma" pitchFamily="34" charset="0"/>
            <a:cs typeface="Tahoma" pitchFamily="34" charset="0"/>
          </a:endParaRPr>
        </a:p>
      </dgm:t>
    </dgm:pt>
    <dgm:pt modelId="{90AE3D02-E094-4ECE-ABC7-B65E4F6CFF67}">
      <dgm:prSet phldrT="[Текст]"/>
      <dgm:spPr>
        <a:solidFill>
          <a:srgbClr val="FFC000"/>
        </a:solidFill>
      </dgm:spPr>
      <dgm:t>
        <a:bodyPr/>
        <a:lstStyle/>
        <a:p>
          <a:r>
            <a:rPr lang="ru-RU" dirty="0" smtClean="0">
              <a:solidFill>
                <a:schemeClr val="tx1"/>
              </a:solidFill>
              <a:latin typeface="Tahoma" pitchFamily="34" charset="0"/>
              <a:ea typeface="Tahoma" pitchFamily="34" charset="0"/>
              <a:cs typeface="Tahoma" pitchFamily="34" charset="0"/>
            </a:rPr>
            <a:t>Составление плана меню на день </a:t>
          </a:r>
          <a:endParaRPr lang="ru-RU" dirty="0">
            <a:solidFill>
              <a:schemeClr val="tx1"/>
            </a:solidFill>
            <a:latin typeface="Tahoma" pitchFamily="34" charset="0"/>
            <a:ea typeface="Tahoma" pitchFamily="34" charset="0"/>
            <a:cs typeface="Tahoma" pitchFamily="34" charset="0"/>
          </a:endParaRPr>
        </a:p>
      </dgm:t>
    </dgm:pt>
    <dgm:pt modelId="{BD8E2E06-F3EF-4E64-A56E-ADF233A77BB1}" type="parTrans" cxnId="{9585A986-482F-4B2C-AEA1-8735B7915E45}">
      <dgm:prSet/>
      <dgm:spPr/>
      <dgm:t>
        <a:bodyPr/>
        <a:lstStyle/>
        <a:p>
          <a:endParaRPr lang="ru-RU">
            <a:latin typeface="Tahoma" pitchFamily="34" charset="0"/>
            <a:ea typeface="Tahoma" pitchFamily="34" charset="0"/>
            <a:cs typeface="Tahoma" pitchFamily="34" charset="0"/>
          </a:endParaRPr>
        </a:p>
      </dgm:t>
    </dgm:pt>
    <dgm:pt modelId="{B8385E5B-35DD-43EE-AE3A-88A83895ABF7}" type="sibTrans" cxnId="{9585A986-482F-4B2C-AEA1-8735B7915E45}">
      <dgm:prSet/>
      <dgm:spPr/>
      <dgm:t>
        <a:bodyPr/>
        <a:lstStyle/>
        <a:p>
          <a:endParaRPr lang="ru-RU">
            <a:latin typeface="Tahoma" pitchFamily="34" charset="0"/>
            <a:ea typeface="Tahoma" pitchFamily="34" charset="0"/>
            <a:cs typeface="Tahoma" pitchFamily="34" charset="0"/>
          </a:endParaRPr>
        </a:p>
      </dgm:t>
    </dgm:pt>
    <dgm:pt modelId="{6AB4514B-BD16-48B1-B37D-89CA6D20FBDF}">
      <dgm:prSet phldrT="[Текст]"/>
      <dgm:spPr>
        <a:solidFill>
          <a:srgbClr val="FFC000"/>
        </a:solidFill>
      </dgm:spPr>
      <dgm:t>
        <a:bodyPr/>
        <a:lstStyle/>
        <a:p>
          <a:r>
            <a:rPr lang="ru-RU" dirty="0" smtClean="0">
              <a:solidFill>
                <a:schemeClr val="tx1"/>
              </a:solidFill>
              <a:latin typeface="Tahoma" pitchFamily="34" charset="0"/>
              <a:ea typeface="Tahoma" pitchFamily="34" charset="0"/>
              <a:cs typeface="Tahoma" pitchFamily="34" charset="0"/>
            </a:rPr>
            <a:t>Формирование документов выпуска продукции на основании меню</a:t>
          </a:r>
          <a:endParaRPr lang="ru-RU" dirty="0">
            <a:solidFill>
              <a:schemeClr val="tx1"/>
            </a:solidFill>
            <a:latin typeface="Tahoma" pitchFamily="34" charset="0"/>
            <a:ea typeface="Tahoma" pitchFamily="34" charset="0"/>
            <a:cs typeface="Tahoma" pitchFamily="34" charset="0"/>
          </a:endParaRPr>
        </a:p>
      </dgm:t>
    </dgm:pt>
    <dgm:pt modelId="{92BA097C-21C0-4C59-BDC8-37020D2641EB}" type="parTrans" cxnId="{018A19A2-E096-49AE-9888-843838FBD6E7}">
      <dgm:prSet/>
      <dgm:spPr/>
      <dgm:t>
        <a:bodyPr/>
        <a:lstStyle/>
        <a:p>
          <a:endParaRPr lang="ru-RU">
            <a:latin typeface="Tahoma" pitchFamily="34" charset="0"/>
            <a:ea typeface="Tahoma" pitchFamily="34" charset="0"/>
            <a:cs typeface="Tahoma" pitchFamily="34" charset="0"/>
          </a:endParaRPr>
        </a:p>
      </dgm:t>
    </dgm:pt>
    <dgm:pt modelId="{2D50D02C-4E70-4F02-911E-541BA6D85F76}" type="sibTrans" cxnId="{018A19A2-E096-49AE-9888-843838FBD6E7}">
      <dgm:prSet/>
      <dgm:spPr/>
      <dgm:t>
        <a:bodyPr/>
        <a:lstStyle/>
        <a:p>
          <a:endParaRPr lang="ru-RU">
            <a:latin typeface="Tahoma" pitchFamily="34" charset="0"/>
            <a:ea typeface="Tahoma" pitchFamily="34" charset="0"/>
            <a:cs typeface="Tahoma" pitchFamily="34" charset="0"/>
          </a:endParaRPr>
        </a:p>
      </dgm:t>
    </dgm:pt>
    <dgm:pt modelId="{FCF96183-073E-4208-9F00-F4E879DC101F}" type="pres">
      <dgm:prSet presAssocID="{25792536-88FE-4984-A45F-8C48998B0CD3}" presName="Name0" presStyleCnt="0">
        <dgm:presLayoutVars>
          <dgm:chMax val="7"/>
          <dgm:chPref val="7"/>
          <dgm:dir/>
        </dgm:presLayoutVars>
      </dgm:prSet>
      <dgm:spPr/>
      <dgm:t>
        <a:bodyPr/>
        <a:lstStyle/>
        <a:p>
          <a:endParaRPr lang="ru-RU"/>
        </a:p>
      </dgm:t>
    </dgm:pt>
    <dgm:pt modelId="{6463CE48-DE70-40F9-B222-D142A79BB072}" type="pres">
      <dgm:prSet presAssocID="{25792536-88FE-4984-A45F-8C48998B0CD3}" presName="Name1" presStyleCnt="0"/>
      <dgm:spPr/>
    </dgm:pt>
    <dgm:pt modelId="{A479209E-C175-4DAF-9596-B118BEF22989}" type="pres">
      <dgm:prSet presAssocID="{25792536-88FE-4984-A45F-8C48998B0CD3}" presName="cycle" presStyleCnt="0"/>
      <dgm:spPr/>
    </dgm:pt>
    <dgm:pt modelId="{82CB7975-13D2-4A64-88DA-2A18EC710409}" type="pres">
      <dgm:prSet presAssocID="{25792536-88FE-4984-A45F-8C48998B0CD3}" presName="srcNode" presStyleLbl="node1" presStyleIdx="0" presStyleCnt="4"/>
      <dgm:spPr/>
    </dgm:pt>
    <dgm:pt modelId="{F780BCCE-C035-4767-915C-9DAD3AAF74A2}" type="pres">
      <dgm:prSet presAssocID="{25792536-88FE-4984-A45F-8C48998B0CD3}" presName="conn" presStyleLbl="parChTrans1D2" presStyleIdx="0" presStyleCnt="1"/>
      <dgm:spPr/>
      <dgm:t>
        <a:bodyPr/>
        <a:lstStyle/>
        <a:p>
          <a:endParaRPr lang="ru-RU"/>
        </a:p>
      </dgm:t>
    </dgm:pt>
    <dgm:pt modelId="{B70C1886-6C69-456B-B337-02A897C0B2A1}" type="pres">
      <dgm:prSet presAssocID="{25792536-88FE-4984-A45F-8C48998B0CD3}" presName="extraNode" presStyleLbl="node1" presStyleIdx="0" presStyleCnt="4"/>
      <dgm:spPr/>
    </dgm:pt>
    <dgm:pt modelId="{542FE6F6-8287-4000-9177-BEA40F233AA1}" type="pres">
      <dgm:prSet presAssocID="{25792536-88FE-4984-A45F-8C48998B0CD3}" presName="dstNode" presStyleLbl="node1" presStyleIdx="0" presStyleCnt="4"/>
      <dgm:spPr/>
    </dgm:pt>
    <dgm:pt modelId="{DF7ECBAB-5B95-41DC-A5A1-96D35C298869}" type="pres">
      <dgm:prSet presAssocID="{2AF6F721-069D-4765-94FB-78E1F99EE597}" presName="text_1" presStyleLbl="node1" presStyleIdx="0" presStyleCnt="4">
        <dgm:presLayoutVars>
          <dgm:bulletEnabled val="1"/>
        </dgm:presLayoutVars>
      </dgm:prSet>
      <dgm:spPr/>
      <dgm:t>
        <a:bodyPr/>
        <a:lstStyle/>
        <a:p>
          <a:endParaRPr lang="ru-RU"/>
        </a:p>
      </dgm:t>
    </dgm:pt>
    <dgm:pt modelId="{FB768041-369E-465E-A67E-B8930B406F9C}" type="pres">
      <dgm:prSet presAssocID="{2AF6F721-069D-4765-94FB-78E1F99EE597}" presName="accent_1" presStyleCnt="0"/>
      <dgm:spPr/>
    </dgm:pt>
    <dgm:pt modelId="{B990A9DE-0144-4B0A-9A9A-C314FF98FA00}" type="pres">
      <dgm:prSet presAssocID="{2AF6F721-069D-4765-94FB-78E1F99EE597}" presName="accentRepeatNode" presStyleLbl="solidFgAcc1" presStyleIdx="0" presStyleCnt="4"/>
      <dgm:spPr>
        <a:ln>
          <a:solidFill>
            <a:srgbClr val="FFC000"/>
          </a:solidFill>
        </a:ln>
      </dgm:spPr>
    </dgm:pt>
    <dgm:pt modelId="{3B5C7A7E-5E0C-44AD-B855-CC3A62A5C472}" type="pres">
      <dgm:prSet presAssocID="{70FE9535-6773-431F-824F-B2EB6CC52E8A}" presName="text_2" presStyleLbl="node1" presStyleIdx="1" presStyleCnt="4">
        <dgm:presLayoutVars>
          <dgm:bulletEnabled val="1"/>
        </dgm:presLayoutVars>
      </dgm:prSet>
      <dgm:spPr/>
      <dgm:t>
        <a:bodyPr/>
        <a:lstStyle/>
        <a:p>
          <a:endParaRPr lang="ru-RU"/>
        </a:p>
      </dgm:t>
    </dgm:pt>
    <dgm:pt modelId="{6DCC779E-662D-40D4-9F35-832911E27DD3}" type="pres">
      <dgm:prSet presAssocID="{70FE9535-6773-431F-824F-B2EB6CC52E8A}" presName="accent_2" presStyleCnt="0"/>
      <dgm:spPr/>
    </dgm:pt>
    <dgm:pt modelId="{02100567-EE45-4F25-BC79-B7282611451E}" type="pres">
      <dgm:prSet presAssocID="{70FE9535-6773-431F-824F-B2EB6CC52E8A}" presName="accentRepeatNode" presStyleLbl="solidFgAcc1" presStyleIdx="1" presStyleCnt="4"/>
      <dgm:spPr>
        <a:ln>
          <a:solidFill>
            <a:srgbClr val="FFC000"/>
          </a:solidFill>
        </a:ln>
      </dgm:spPr>
    </dgm:pt>
    <dgm:pt modelId="{7D14968E-AD8F-4A16-B83F-8CDD40A1DFAA}" type="pres">
      <dgm:prSet presAssocID="{90AE3D02-E094-4ECE-ABC7-B65E4F6CFF67}" presName="text_3" presStyleLbl="node1" presStyleIdx="2" presStyleCnt="4">
        <dgm:presLayoutVars>
          <dgm:bulletEnabled val="1"/>
        </dgm:presLayoutVars>
      </dgm:prSet>
      <dgm:spPr/>
      <dgm:t>
        <a:bodyPr/>
        <a:lstStyle/>
        <a:p>
          <a:endParaRPr lang="ru-RU"/>
        </a:p>
      </dgm:t>
    </dgm:pt>
    <dgm:pt modelId="{D54B3B31-4DB7-4B10-8C95-22370C96C4E1}" type="pres">
      <dgm:prSet presAssocID="{90AE3D02-E094-4ECE-ABC7-B65E4F6CFF67}" presName="accent_3" presStyleCnt="0"/>
      <dgm:spPr/>
    </dgm:pt>
    <dgm:pt modelId="{DC0B46A8-92F5-451E-B59C-D47BA4A6085C}" type="pres">
      <dgm:prSet presAssocID="{90AE3D02-E094-4ECE-ABC7-B65E4F6CFF67}" presName="accentRepeatNode" presStyleLbl="solidFgAcc1" presStyleIdx="2" presStyleCnt="4"/>
      <dgm:spPr>
        <a:ln>
          <a:solidFill>
            <a:srgbClr val="FFC000"/>
          </a:solidFill>
        </a:ln>
      </dgm:spPr>
    </dgm:pt>
    <dgm:pt modelId="{42D1B012-38A2-48A7-8A01-B66F85ADADE4}" type="pres">
      <dgm:prSet presAssocID="{6AB4514B-BD16-48B1-B37D-89CA6D20FBDF}" presName="text_4" presStyleLbl="node1" presStyleIdx="3" presStyleCnt="4">
        <dgm:presLayoutVars>
          <dgm:bulletEnabled val="1"/>
        </dgm:presLayoutVars>
      </dgm:prSet>
      <dgm:spPr/>
      <dgm:t>
        <a:bodyPr/>
        <a:lstStyle/>
        <a:p>
          <a:endParaRPr lang="ru-RU"/>
        </a:p>
      </dgm:t>
    </dgm:pt>
    <dgm:pt modelId="{4004D39F-0E7D-484D-8C8B-711CE364B476}" type="pres">
      <dgm:prSet presAssocID="{6AB4514B-BD16-48B1-B37D-89CA6D20FBDF}" presName="accent_4" presStyleCnt="0"/>
      <dgm:spPr/>
    </dgm:pt>
    <dgm:pt modelId="{CD8F6A34-40DF-4FCE-94FE-A9EFE35DC170}" type="pres">
      <dgm:prSet presAssocID="{6AB4514B-BD16-48B1-B37D-89CA6D20FBDF}" presName="accentRepeatNode" presStyleLbl="solidFgAcc1" presStyleIdx="3" presStyleCnt="4"/>
      <dgm:spPr>
        <a:ln>
          <a:solidFill>
            <a:srgbClr val="FFC000"/>
          </a:solidFill>
        </a:ln>
      </dgm:spPr>
    </dgm:pt>
  </dgm:ptLst>
  <dgm:cxnLst>
    <dgm:cxn modelId="{D6A1247C-C95B-4D08-8FAC-38D6CB8851EF}" srcId="{25792536-88FE-4984-A45F-8C48998B0CD3}" destId="{2AF6F721-069D-4765-94FB-78E1F99EE597}" srcOrd="0" destOrd="0" parTransId="{B9F993A3-D78A-44B4-92DB-C6737E1E7594}" sibTransId="{87AC2FD2-4477-4C16-80E3-E771347C3F6C}"/>
    <dgm:cxn modelId="{018A19A2-E096-49AE-9888-843838FBD6E7}" srcId="{25792536-88FE-4984-A45F-8C48998B0CD3}" destId="{6AB4514B-BD16-48B1-B37D-89CA6D20FBDF}" srcOrd="3" destOrd="0" parTransId="{92BA097C-21C0-4C59-BDC8-37020D2641EB}" sibTransId="{2D50D02C-4E70-4F02-911E-541BA6D85F76}"/>
    <dgm:cxn modelId="{9585A986-482F-4B2C-AEA1-8735B7915E45}" srcId="{25792536-88FE-4984-A45F-8C48998B0CD3}" destId="{90AE3D02-E094-4ECE-ABC7-B65E4F6CFF67}" srcOrd="2" destOrd="0" parTransId="{BD8E2E06-F3EF-4E64-A56E-ADF233A77BB1}" sibTransId="{B8385E5B-35DD-43EE-AE3A-88A83895ABF7}"/>
    <dgm:cxn modelId="{BDC3FF42-AC1C-46F1-81ED-7672E16F47CB}" type="presOf" srcId="{87AC2FD2-4477-4C16-80E3-E771347C3F6C}" destId="{F780BCCE-C035-4767-915C-9DAD3AAF74A2}" srcOrd="0" destOrd="0" presId="urn:microsoft.com/office/officeart/2008/layout/VerticalCurvedList"/>
    <dgm:cxn modelId="{C578A2FB-2DD7-44F3-8037-21D0E1D58F68}" type="presOf" srcId="{70FE9535-6773-431F-824F-B2EB6CC52E8A}" destId="{3B5C7A7E-5E0C-44AD-B855-CC3A62A5C472}" srcOrd="0" destOrd="0" presId="urn:microsoft.com/office/officeart/2008/layout/VerticalCurvedList"/>
    <dgm:cxn modelId="{5B21525F-CBF1-4BE4-B818-97ED643099B2}" type="presOf" srcId="{25792536-88FE-4984-A45F-8C48998B0CD3}" destId="{FCF96183-073E-4208-9F00-F4E879DC101F}" srcOrd="0" destOrd="0" presId="urn:microsoft.com/office/officeart/2008/layout/VerticalCurvedList"/>
    <dgm:cxn modelId="{1377A0F5-AA8A-4269-97E4-1DD85E0CFCE5}" type="presOf" srcId="{90AE3D02-E094-4ECE-ABC7-B65E4F6CFF67}" destId="{7D14968E-AD8F-4A16-B83F-8CDD40A1DFAA}" srcOrd="0" destOrd="0" presId="urn:microsoft.com/office/officeart/2008/layout/VerticalCurvedList"/>
    <dgm:cxn modelId="{FDA723FA-F893-45DC-B583-057C45628406}" srcId="{25792536-88FE-4984-A45F-8C48998B0CD3}" destId="{70FE9535-6773-431F-824F-B2EB6CC52E8A}" srcOrd="1" destOrd="0" parTransId="{085395F9-9A5A-48DD-A9AB-CE3D4433EB0E}" sibTransId="{E72D2DEB-3CEB-4B00-B3F0-2BE78AA0CE02}"/>
    <dgm:cxn modelId="{E2FAA518-1C2A-4D31-9493-FE7ABB5D9063}" type="presOf" srcId="{6AB4514B-BD16-48B1-B37D-89CA6D20FBDF}" destId="{42D1B012-38A2-48A7-8A01-B66F85ADADE4}" srcOrd="0" destOrd="0" presId="urn:microsoft.com/office/officeart/2008/layout/VerticalCurvedList"/>
    <dgm:cxn modelId="{DC603EF0-C47D-4C6A-B8E9-1B0A46B53730}" type="presOf" srcId="{2AF6F721-069D-4765-94FB-78E1F99EE597}" destId="{DF7ECBAB-5B95-41DC-A5A1-96D35C298869}" srcOrd="0" destOrd="0" presId="urn:microsoft.com/office/officeart/2008/layout/VerticalCurvedList"/>
    <dgm:cxn modelId="{F8D260FD-4F75-4D96-ABC1-09E2B7349DB1}" type="presParOf" srcId="{FCF96183-073E-4208-9F00-F4E879DC101F}" destId="{6463CE48-DE70-40F9-B222-D142A79BB072}" srcOrd="0" destOrd="0" presId="urn:microsoft.com/office/officeart/2008/layout/VerticalCurvedList"/>
    <dgm:cxn modelId="{83E3268F-2B38-4C95-B120-38282AAC6203}" type="presParOf" srcId="{6463CE48-DE70-40F9-B222-D142A79BB072}" destId="{A479209E-C175-4DAF-9596-B118BEF22989}" srcOrd="0" destOrd="0" presId="urn:microsoft.com/office/officeart/2008/layout/VerticalCurvedList"/>
    <dgm:cxn modelId="{A18CBB6B-F8A0-41C0-9335-A9CEF219AF1A}" type="presParOf" srcId="{A479209E-C175-4DAF-9596-B118BEF22989}" destId="{82CB7975-13D2-4A64-88DA-2A18EC710409}" srcOrd="0" destOrd="0" presId="urn:microsoft.com/office/officeart/2008/layout/VerticalCurvedList"/>
    <dgm:cxn modelId="{83C1B63D-9FDA-413B-8976-E91E23DCFD96}" type="presParOf" srcId="{A479209E-C175-4DAF-9596-B118BEF22989}" destId="{F780BCCE-C035-4767-915C-9DAD3AAF74A2}" srcOrd="1" destOrd="0" presId="urn:microsoft.com/office/officeart/2008/layout/VerticalCurvedList"/>
    <dgm:cxn modelId="{4FA03166-72A5-4619-9C68-AD8AAF8F9754}" type="presParOf" srcId="{A479209E-C175-4DAF-9596-B118BEF22989}" destId="{B70C1886-6C69-456B-B337-02A897C0B2A1}" srcOrd="2" destOrd="0" presId="urn:microsoft.com/office/officeart/2008/layout/VerticalCurvedList"/>
    <dgm:cxn modelId="{62706E2F-0AF8-4AE8-B22F-F52C33993AA4}" type="presParOf" srcId="{A479209E-C175-4DAF-9596-B118BEF22989}" destId="{542FE6F6-8287-4000-9177-BEA40F233AA1}" srcOrd="3" destOrd="0" presId="urn:microsoft.com/office/officeart/2008/layout/VerticalCurvedList"/>
    <dgm:cxn modelId="{FF517D1B-02DD-47F3-8B7A-176A975113EC}" type="presParOf" srcId="{6463CE48-DE70-40F9-B222-D142A79BB072}" destId="{DF7ECBAB-5B95-41DC-A5A1-96D35C298869}" srcOrd="1" destOrd="0" presId="urn:microsoft.com/office/officeart/2008/layout/VerticalCurvedList"/>
    <dgm:cxn modelId="{2628E87A-913F-45E7-BE19-8221B6D731F2}" type="presParOf" srcId="{6463CE48-DE70-40F9-B222-D142A79BB072}" destId="{FB768041-369E-465E-A67E-B8930B406F9C}" srcOrd="2" destOrd="0" presId="urn:microsoft.com/office/officeart/2008/layout/VerticalCurvedList"/>
    <dgm:cxn modelId="{8FA2FFA7-B76A-46C1-920E-471D3ACE6AEE}" type="presParOf" srcId="{FB768041-369E-465E-A67E-B8930B406F9C}" destId="{B990A9DE-0144-4B0A-9A9A-C314FF98FA00}" srcOrd="0" destOrd="0" presId="urn:microsoft.com/office/officeart/2008/layout/VerticalCurvedList"/>
    <dgm:cxn modelId="{5B34A68E-B266-40CE-BFE6-2AB76DC7C19C}" type="presParOf" srcId="{6463CE48-DE70-40F9-B222-D142A79BB072}" destId="{3B5C7A7E-5E0C-44AD-B855-CC3A62A5C472}" srcOrd="3" destOrd="0" presId="urn:microsoft.com/office/officeart/2008/layout/VerticalCurvedList"/>
    <dgm:cxn modelId="{55F1EC13-17D3-4F1B-9AC1-7E3EA3B4E0FE}" type="presParOf" srcId="{6463CE48-DE70-40F9-B222-D142A79BB072}" destId="{6DCC779E-662D-40D4-9F35-832911E27DD3}" srcOrd="4" destOrd="0" presId="urn:microsoft.com/office/officeart/2008/layout/VerticalCurvedList"/>
    <dgm:cxn modelId="{18EB2739-D5A9-4370-B339-EC3BCE51CEE9}" type="presParOf" srcId="{6DCC779E-662D-40D4-9F35-832911E27DD3}" destId="{02100567-EE45-4F25-BC79-B7282611451E}" srcOrd="0" destOrd="0" presId="urn:microsoft.com/office/officeart/2008/layout/VerticalCurvedList"/>
    <dgm:cxn modelId="{9BC9778D-489F-48D5-B07B-FC8889D89211}" type="presParOf" srcId="{6463CE48-DE70-40F9-B222-D142A79BB072}" destId="{7D14968E-AD8F-4A16-B83F-8CDD40A1DFAA}" srcOrd="5" destOrd="0" presId="urn:microsoft.com/office/officeart/2008/layout/VerticalCurvedList"/>
    <dgm:cxn modelId="{B0554D7B-FDF6-4F6F-93BF-73D0CC5D8C91}" type="presParOf" srcId="{6463CE48-DE70-40F9-B222-D142A79BB072}" destId="{D54B3B31-4DB7-4B10-8C95-22370C96C4E1}" srcOrd="6" destOrd="0" presId="urn:microsoft.com/office/officeart/2008/layout/VerticalCurvedList"/>
    <dgm:cxn modelId="{452A55E0-1962-4902-8E63-42BA3B2A39DD}" type="presParOf" srcId="{D54B3B31-4DB7-4B10-8C95-22370C96C4E1}" destId="{DC0B46A8-92F5-451E-B59C-D47BA4A6085C}" srcOrd="0" destOrd="0" presId="urn:microsoft.com/office/officeart/2008/layout/VerticalCurvedList"/>
    <dgm:cxn modelId="{3DC6575A-2E4B-4738-ABBD-C3B2C044FD4E}" type="presParOf" srcId="{6463CE48-DE70-40F9-B222-D142A79BB072}" destId="{42D1B012-38A2-48A7-8A01-B66F85ADADE4}" srcOrd="7" destOrd="0" presId="urn:microsoft.com/office/officeart/2008/layout/VerticalCurvedList"/>
    <dgm:cxn modelId="{5454772E-214A-40F0-A3F2-0611BE6BE982}" type="presParOf" srcId="{6463CE48-DE70-40F9-B222-D142A79BB072}" destId="{4004D39F-0E7D-484D-8C8B-711CE364B476}" srcOrd="8" destOrd="0" presId="urn:microsoft.com/office/officeart/2008/layout/VerticalCurvedList"/>
    <dgm:cxn modelId="{9B19398A-EE7A-4620-8AB4-737871AEA882}" type="presParOf" srcId="{4004D39F-0E7D-484D-8C8B-711CE364B476}" destId="{CD8F6A34-40DF-4FCE-94FE-A9EFE35DC170}"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297503-7F6E-4BE3-9338-10376931B48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ru-RU"/>
        </a:p>
      </dgm:t>
    </dgm:pt>
    <dgm:pt modelId="{A64F201D-3099-43F8-9603-D0C85976B715}">
      <dgm:prSet phldrT="[Текст]"/>
      <dgm:spPr>
        <a:solidFill>
          <a:srgbClr val="FFC000"/>
        </a:solidFill>
      </dgm:spPr>
      <dgm:t>
        <a:bodyPr/>
        <a:lstStyle/>
        <a:p>
          <a:r>
            <a:rPr lang="ru-RU" b="1" dirty="0" smtClean="0">
              <a:solidFill>
                <a:schemeClr val="accent4">
                  <a:lumMod val="50000"/>
                </a:schemeClr>
              </a:solidFill>
            </a:rPr>
            <a:t>- Регистрация получателей услуг в группах и указание оказываемых им услуг </a:t>
          </a:r>
          <a:endParaRPr lang="ru-RU" b="1" dirty="0">
            <a:solidFill>
              <a:schemeClr val="accent4">
                <a:lumMod val="50000"/>
              </a:schemeClr>
            </a:solidFill>
          </a:endParaRPr>
        </a:p>
      </dgm:t>
    </dgm:pt>
    <dgm:pt modelId="{5C546A5D-C7D8-4EF7-B71B-ECBCD1D816C2}" type="parTrans" cxnId="{9174C711-6290-4F9D-93F1-74CD70211006}">
      <dgm:prSet/>
      <dgm:spPr/>
      <dgm:t>
        <a:bodyPr/>
        <a:lstStyle/>
        <a:p>
          <a:endParaRPr lang="ru-RU"/>
        </a:p>
      </dgm:t>
    </dgm:pt>
    <dgm:pt modelId="{6A015E65-BCE0-4857-9F0C-543A6EFA5841}" type="sibTrans" cxnId="{9174C711-6290-4F9D-93F1-74CD70211006}">
      <dgm:prSet/>
      <dgm:spPr/>
      <dgm:t>
        <a:bodyPr/>
        <a:lstStyle/>
        <a:p>
          <a:endParaRPr lang="ru-RU"/>
        </a:p>
      </dgm:t>
    </dgm:pt>
    <dgm:pt modelId="{AA3A51D1-B54A-4F95-8F57-3321A4662409}">
      <dgm:prSet phldrT="[Текст]"/>
      <dgm:spPr>
        <a:solidFill>
          <a:srgbClr val="FFC000"/>
        </a:solidFill>
      </dgm:spPr>
      <dgm:t>
        <a:bodyPr/>
        <a:lstStyle/>
        <a:p>
          <a:r>
            <a:rPr lang="ru-RU" b="1" dirty="0" smtClean="0">
              <a:solidFill>
                <a:schemeClr val="accent4">
                  <a:lumMod val="50000"/>
                </a:schemeClr>
              </a:solidFill>
            </a:rPr>
            <a:t> - Прием оплаты</a:t>
          </a:r>
          <a:endParaRPr lang="ru-RU" b="1" dirty="0">
            <a:solidFill>
              <a:schemeClr val="accent4">
                <a:lumMod val="50000"/>
              </a:schemeClr>
            </a:solidFill>
          </a:endParaRPr>
        </a:p>
      </dgm:t>
    </dgm:pt>
    <dgm:pt modelId="{291445AB-ACD4-48EE-BF1A-B086E842347C}" type="parTrans" cxnId="{7E886DF6-2B67-4BE4-993E-C0614B0144CC}">
      <dgm:prSet/>
      <dgm:spPr/>
      <dgm:t>
        <a:bodyPr/>
        <a:lstStyle/>
        <a:p>
          <a:endParaRPr lang="ru-RU"/>
        </a:p>
      </dgm:t>
    </dgm:pt>
    <dgm:pt modelId="{A3B40D98-DF66-4007-822F-CAC2AFD3B242}" type="sibTrans" cxnId="{7E886DF6-2B67-4BE4-993E-C0614B0144CC}">
      <dgm:prSet/>
      <dgm:spPr/>
      <dgm:t>
        <a:bodyPr/>
        <a:lstStyle/>
        <a:p>
          <a:endParaRPr lang="ru-RU"/>
        </a:p>
      </dgm:t>
    </dgm:pt>
    <dgm:pt modelId="{2EE0D26D-CB2D-4975-9089-490C784B7628}">
      <dgm:prSet/>
      <dgm:spPr>
        <a:solidFill>
          <a:srgbClr val="FFC000"/>
        </a:solidFill>
      </dgm:spPr>
      <dgm:t>
        <a:bodyPr/>
        <a:lstStyle/>
        <a:p>
          <a:r>
            <a:rPr lang="ru-RU" b="1" dirty="0" smtClean="0">
              <a:solidFill>
                <a:schemeClr val="accent4">
                  <a:lumMod val="50000"/>
                </a:schemeClr>
              </a:solidFill>
            </a:rPr>
            <a:t>- Регистрация отсутствий (опционально)</a:t>
          </a:r>
          <a:endParaRPr lang="ru-RU" b="1" dirty="0">
            <a:solidFill>
              <a:schemeClr val="accent4">
                <a:lumMod val="50000"/>
              </a:schemeClr>
            </a:solidFill>
          </a:endParaRPr>
        </a:p>
      </dgm:t>
    </dgm:pt>
    <dgm:pt modelId="{3C9D48F1-C788-484A-97BE-B2B4AEC10821}" type="sibTrans" cxnId="{22F77675-1A88-40F5-A3C0-EA8923EFD9E1}">
      <dgm:prSet/>
      <dgm:spPr/>
      <dgm:t>
        <a:bodyPr/>
        <a:lstStyle/>
        <a:p>
          <a:endParaRPr lang="ru-RU"/>
        </a:p>
      </dgm:t>
    </dgm:pt>
    <dgm:pt modelId="{97BEEC4D-B4BE-45C9-997A-4C354288A11D}" type="parTrans" cxnId="{22F77675-1A88-40F5-A3C0-EA8923EFD9E1}">
      <dgm:prSet/>
      <dgm:spPr/>
      <dgm:t>
        <a:bodyPr/>
        <a:lstStyle/>
        <a:p>
          <a:endParaRPr lang="ru-RU"/>
        </a:p>
      </dgm:t>
    </dgm:pt>
    <dgm:pt modelId="{23ABF902-E707-48EE-ABE8-F81C3A03C58A}">
      <dgm:prSet/>
      <dgm:spPr>
        <a:solidFill>
          <a:srgbClr val="FFC000"/>
        </a:solidFill>
      </dgm:spPr>
      <dgm:t>
        <a:bodyPr/>
        <a:lstStyle/>
        <a:p>
          <a:r>
            <a:rPr lang="ru-RU" b="1" dirty="0" smtClean="0">
              <a:solidFill>
                <a:schemeClr val="accent4">
                  <a:lumMod val="50000"/>
                </a:schemeClr>
              </a:solidFill>
            </a:rPr>
            <a:t>- Установка и изменение тарифов за оказываемые услуги</a:t>
          </a:r>
        </a:p>
        <a:p>
          <a:r>
            <a:rPr lang="ru-RU" b="1" dirty="0" smtClean="0">
              <a:solidFill>
                <a:schemeClr val="accent4">
                  <a:lumMod val="50000"/>
                </a:schemeClr>
              </a:solidFill>
            </a:rPr>
            <a:t>- Регистрация кадровых событий</a:t>
          </a:r>
          <a:endParaRPr lang="ru-RU" b="1" dirty="0">
            <a:solidFill>
              <a:schemeClr val="accent4">
                <a:lumMod val="50000"/>
              </a:schemeClr>
            </a:solidFill>
          </a:endParaRPr>
        </a:p>
      </dgm:t>
    </dgm:pt>
    <dgm:pt modelId="{270DF166-CC30-48EE-941F-1927525744D3}" type="parTrans" cxnId="{81107068-E9EE-4367-B3F9-ECFE1ABFB2A5}">
      <dgm:prSet/>
      <dgm:spPr/>
      <dgm:t>
        <a:bodyPr/>
        <a:lstStyle/>
        <a:p>
          <a:endParaRPr lang="ru-RU"/>
        </a:p>
      </dgm:t>
    </dgm:pt>
    <dgm:pt modelId="{0E515DBD-65B0-4C60-83B7-A60B8854C078}" type="sibTrans" cxnId="{81107068-E9EE-4367-B3F9-ECFE1ABFB2A5}">
      <dgm:prSet/>
      <dgm:spPr/>
      <dgm:t>
        <a:bodyPr/>
        <a:lstStyle/>
        <a:p>
          <a:endParaRPr lang="ru-RU"/>
        </a:p>
      </dgm:t>
    </dgm:pt>
    <dgm:pt modelId="{A4CE2165-9EFC-4E16-9D6A-6AFCD92E928C}">
      <dgm:prSet/>
      <dgm:spPr>
        <a:solidFill>
          <a:srgbClr val="FFC000"/>
        </a:solidFill>
      </dgm:spPr>
      <dgm:t>
        <a:bodyPr/>
        <a:lstStyle/>
        <a:p>
          <a:r>
            <a:rPr lang="ru-RU" b="1" dirty="0" smtClean="0">
              <a:solidFill>
                <a:schemeClr val="accent4">
                  <a:lumMod val="50000"/>
                </a:schemeClr>
              </a:solidFill>
            </a:rPr>
            <a:t>- Начисление оплаты</a:t>
          </a:r>
          <a:endParaRPr lang="ru-RU" b="1" dirty="0">
            <a:solidFill>
              <a:schemeClr val="accent4">
                <a:lumMod val="50000"/>
              </a:schemeClr>
            </a:solidFill>
          </a:endParaRPr>
        </a:p>
      </dgm:t>
    </dgm:pt>
    <dgm:pt modelId="{7F253002-B786-454B-B3D1-40C22D9773B0}" type="parTrans" cxnId="{5D071C9D-17CA-4F99-B00C-97731B2DF37F}">
      <dgm:prSet/>
      <dgm:spPr/>
      <dgm:t>
        <a:bodyPr/>
        <a:lstStyle/>
        <a:p>
          <a:endParaRPr lang="ru-RU"/>
        </a:p>
      </dgm:t>
    </dgm:pt>
    <dgm:pt modelId="{4F2537E4-A742-47BB-B3D4-9AB7DBA56624}" type="sibTrans" cxnId="{5D071C9D-17CA-4F99-B00C-97731B2DF37F}">
      <dgm:prSet/>
      <dgm:spPr/>
      <dgm:t>
        <a:bodyPr/>
        <a:lstStyle/>
        <a:p>
          <a:endParaRPr lang="ru-RU"/>
        </a:p>
      </dgm:t>
    </dgm:pt>
    <dgm:pt modelId="{1C959B0B-77B4-4D16-AEE2-B4684632187F}" type="pres">
      <dgm:prSet presAssocID="{23297503-7F6E-4BE3-9338-10376931B483}" presName="CompostProcess" presStyleCnt="0">
        <dgm:presLayoutVars>
          <dgm:dir/>
          <dgm:resizeHandles val="exact"/>
        </dgm:presLayoutVars>
      </dgm:prSet>
      <dgm:spPr/>
      <dgm:t>
        <a:bodyPr/>
        <a:lstStyle/>
        <a:p>
          <a:endParaRPr lang="ru-RU"/>
        </a:p>
      </dgm:t>
    </dgm:pt>
    <dgm:pt modelId="{85BF106C-972F-4325-9150-C3F61F934FEA}" type="pres">
      <dgm:prSet presAssocID="{23297503-7F6E-4BE3-9338-10376931B483}" presName="arrow" presStyleLbl="bgShp" presStyleIdx="0" presStyleCnt="1"/>
      <dgm:spPr/>
    </dgm:pt>
    <dgm:pt modelId="{335CDE93-84C9-4151-ADF3-060A103A9FF4}" type="pres">
      <dgm:prSet presAssocID="{23297503-7F6E-4BE3-9338-10376931B483}" presName="linearProcess" presStyleCnt="0"/>
      <dgm:spPr/>
    </dgm:pt>
    <dgm:pt modelId="{F44A1119-C668-40CC-AB0A-55632F3D0C89}" type="pres">
      <dgm:prSet presAssocID="{A64F201D-3099-43F8-9603-D0C85976B715}" presName="textNode" presStyleLbl="node1" presStyleIdx="0" presStyleCnt="5">
        <dgm:presLayoutVars>
          <dgm:bulletEnabled val="1"/>
        </dgm:presLayoutVars>
      </dgm:prSet>
      <dgm:spPr/>
      <dgm:t>
        <a:bodyPr/>
        <a:lstStyle/>
        <a:p>
          <a:endParaRPr lang="ru-RU"/>
        </a:p>
      </dgm:t>
    </dgm:pt>
    <dgm:pt modelId="{C499D190-77FB-42AC-94ED-15143BA5E175}" type="pres">
      <dgm:prSet presAssocID="{6A015E65-BCE0-4857-9F0C-543A6EFA5841}" presName="sibTrans" presStyleCnt="0"/>
      <dgm:spPr/>
    </dgm:pt>
    <dgm:pt modelId="{732CDB05-B199-4E55-829B-A37054B9A298}" type="pres">
      <dgm:prSet presAssocID="{23ABF902-E707-48EE-ABE8-F81C3A03C58A}" presName="textNode" presStyleLbl="node1" presStyleIdx="1" presStyleCnt="5">
        <dgm:presLayoutVars>
          <dgm:bulletEnabled val="1"/>
        </dgm:presLayoutVars>
      </dgm:prSet>
      <dgm:spPr/>
      <dgm:t>
        <a:bodyPr/>
        <a:lstStyle/>
        <a:p>
          <a:endParaRPr lang="ru-RU"/>
        </a:p>
      </dgm:t>
    </dgm:pt>
    <dgm:pt modelId="{85377B31-8CFD-4F37-9E04-FF095B61EBE1}" type="pres">
      <dgm:prSet presAssocID="{0E515DBD-65B0-4C60-83B7-A60B8854C078}" presName="sibTrans" presStyleCnt="0"/>
      <dgm:spPr/>
    </dgm:pt>
    <dgm:pt modelId="{5AF414A3-A0B5-49C1-A7EB-B4088BB5F8FB}" type="pres">
      <dgm:prSet presAssocID="{2EE0D26D-CB2D-4975-9089-490C784B7628}" presName="textNode" presStyleLbl="node1" presStyleIdx="2" presStyleCnt="5">
        <dgm:presLayoutVars>
          <dgm:bulletEnabled val="1"/>
        </dgm:presLayoutVars>
      </dgm:prSet>
      <dgm:spPr/>
      <dgm:t>
        <a:bodyPr/>
        <a:lstStyle/>
        <a:p>
          <a:endParaRPr lang="ru-RU"/>
        </a:p>
      </dgm:t>
    </dgm:pt>
    <dgm:pt modelId="{C2C31020-BF7F-4378-B11E-79A4DC90A8C3}" type="pres">
      <dgm:prSet presAssocID="{3C9D48F1-C788-484A-97BE-B2B4AEC10821}" presName="sibTrans" presStyleCnt="0"/>
      <dgm:spPr/>
    </dgm:pt>
    <dgm:pt modelId="{A5BBEB8E-72D5-49EE-B9CB-D5E5E16825FE}" type="pres">
      <dgm:prSet presAssocID="{A4CE2165-9EFC-4E16-9D6A-6AFCD92E928C}" presName="textNode" presStyleLbl="node1" presStyleIdx="3" presStyleCnt="5">
        <dgm:presLayoutVars>
          <dgm:bulletEnabled val="1"/>
        </dgm:presLayoutVars>
      </dgm:prSet>
      <dgm:spPr/>
      <dgm:t>
        <a:bodyPr/>
        <a:lstStyle/>
        <a:p>
          <a:endParaRPr lang="ru-RU"/>
        </a:p>
      </dgm:t>
    </dgm:pt>
    <dgm:pt modelId="{50A24679-9485-4010-9CE5-1DDFACDFE05F}" type="pres">
      <dgm:prSet presAssocID="{4F2537E4-A742-47BB-B3D4-9AB7DBA56624}" presName="sibTrans" presStyleCnt="0"/>
      <dgm:spPr/>
    </dgm:pt>
    <dgm:pt modelId="{C26A118A-3BE6-4B6F-9F71-A654528A0A73}" type="pres">
      <dgm:prSet presAssocID="{AA3A51D1-B54A-4F95-8F57-3321A4662409}" presName="textNode" presStyleLbl="node1" presStyleIdx="4" presStyleCnt="5">
        <dgm:presLayoutVars>
          <dgm:bulletEnabled val="1"/>
        </dgm:presLayoutVars>
      </dgm:prSet>
      <dgm:spPr/>
      <dgm:t>
        <a:bodyPr/>
        <a:lstStyle/>
        <a:p>
          <a:endParaRPr lang="ru-RU"/>
        </a:p>
      </dgm:t>
    </dgm:pt>
  </dgm:ptLst>
  <dgm:cxnLst>
    <dgm:cxn modelId="{7E886DF6-2B67-4BE4-993E-C0614B0144CC}" srcId="{23297503-7F6E-4BE3-9338-10376931B483}" destId="{AA3A51D1-B54A-4F95-8F57-3321A4662409}" srcOrd="4" destOrd="0" parTransId="{291445AB-ACD4-48EE-BF1A-B086E842347C}" sibTransId="{A3B40D98-DF66-4007-822F-CAC2AFD3B242}"/>
    <dgm:cxn modelId="{D75F170B-8DF2-4B57-9E4D-AAAD7D8393FD}" type="presOf" srcId="{A4CE2165-9EFC-4E16-9D6A-6AFCD92E928C}" destId="{A5BBEB8E-72D5-49EE-B9CB-D5E5E16825FE}" srcOrd="0" destOrd="0" presId="urn:microsoft.com/office/officeart/2005/8/layout/hProcess9"/>
    <dgm:cxn modelId="{6E25DFEE-5353-4FCE-B27E-AF0D913314F1}" type="presOf" srcId="{23ABF902-E707-48EE-ABE8-F81C3A03C58A}" destId="{732CDB05-B199-4E55-829B-A37054B9A298}" srcOrd="0" destOrd="0" presId="urn:microsoft.com/office/officeart/2005/8/layout/hProcess9"/>
    <dgm:cxn modelId="{22F77675-1A88-40F5-A3C0-EA8923EFD9E1}" srcId="{23297503-7F6E-4BE3-9338-10376931B483}" destId="{2EE0D26D-CB2D-4975-9089-490C784B7628}" srcOrd="2" destOrd="0" parTransId="{97BEEC4D-B4BE-45C9-997A-4C354288A11D}" sibTransId="{3C9D48F1-C788-484A-97BE-B2B4AEC10821}"/>
    <dgm:cxn modelId="{A48BDF8C-45F7-4475-9EF6-51AE743D00F4}" type="presOf" srcId="{23297503-7F6E-4BE3-9338-10376931B483}" destId="{1C959B0B-77B4-4D16-AEE2-B4684632187F}" srcOrd="0" destOrd="0" presId="urn:microsoft.com/office/officeart/2005/8/layout/hProcess9"/>
    <dgm:cxn modelId="{87429159-E8A2-4DF8-9D56-C57FB10D6C4A}" type="presOf" srcId="{AA3A51D1-B54A-4F95-8F57-3321A4662409}" destId="{C26A118A-3BE6-4B6F-9F71-A654528A0A73}" srcOrd="0" destOrd="0" presId="urn:microsoft.com/office/officeart/2005/8/layout/hProcess9"/>
    <dgm:cxn modelId="{BF2A9CFF-7795-4C40-8FB0-AFF00904508C}" type="presOf" srcId="{2EE0D26D-CB2D-4975-9089-490C784B7628}" destId="{5AF414A3-A0B5-49C1-A7EB-B4088BB5F8FB}" srcOrd="0" destOrd="0" presId="urn:microsoft.com/office/officeart/2005/8/layout/hProcess9"/>
    <dgm:cxn modelId="{9174C711-6290-4F9D-93F1-74CD70211006}" srcId="{23297503-7F6E-4BE3-9338-10376931B483}" destId="{A64F201D-3099-43F8-9603-D0C85976B715}" srcOrd="0" destOrd="0" parTransId="{5C546A5D-C7D8-4EF7-B71B-ECBCD1D816C2}" sibTransId="{6A015E65-BCE0-4857-9F0C-543A6EFA5841}"/>
    <dgm:cxn modelId="{5D071C9D-17CA-4F99-B00C-97731B2DF37F}" srcId="{23297503-7F6E-4BE3-9338-10376931B483}" destId="{A4CE2165-9EFC-4E16-9D6A-6AFCD92E928C}" srcOrd="3" destOrd="0" parTransId="{7F253002-B786-454B-B3D1-40C22D9773B0}" sibTransId="{4F2537E4-A742-47BB-B3D4-9AB7DBA56624}"/>
    <dgm:cxn modelId="{81107068-E9EE-4367-B3F9-ECFE1ABFB2A5}" srcId="{23297503-7F6E-4BE3-9338-10376931B483}" destId="{23ABF902-E707-48EE-ABE8-F81C3A03C58A}" srcOrd="1" destOrd="0" parTransId="{270DF166-CC30-48EE-941F-1927525744D3}" sibTransId="{0E515DBD-65B0-4C60-83B7-A60B8854C078}"/>
    <dgm:cxn modelId="{3ED936A5-DC37-4AE7-93EC-179B7E00CCD3}" type="presOf" srcId="{A64F201D-3099-43F8-9603-D0C85976B715}" destId="{F44A1119-C668-40CC-AB0A-55632F3D0C89}" srcOrd="0" destOrd="0" presId="urn:microsoft.com/office/officeart/2005/8/layout/hProcess9"/>
    <dgm:cxn modelId="{8663AE7D-4CB5-4173-831F-8F9D2A56FFDB}" type="presParOf" srcId="{1C959B0B-77B4-4D16-AEE2-B4684632187F}" destId="{85BF106C-972F-4325-9150-C3F61F934FEA}" srcOrd="0" destOrd="0" presId="urn:microsoft.com/office/officeart/2005/8/layout/hProcess9"/>
    <dgm:cxn modelId="{27F370F7-575D-4C1F-920E-6DD3E17FCB54}" type="presParOf" srcId="{1C959B0B-77B4-4D16-AEE2-B4684632187F}" destId="{335CDE93-84C9-4151-ADF3-060A103A9FF4}" srcOrd="1" destOrd="0" presId="urn:microsoft.com/office/officeart/2005/8/layout/hProcess9"/>
    <dgm:cxn modelId="{04EA35FC-DC39-45DA-98A1-F76450AC49D6}" type="presParOf" srcId="{335CDE93-84C9-4151-ADF3-060A103A9FF4}" destId="{F44A1119-C668-40CC-AB0A-55632F3D0C89}" srcOrd="0" destOrd="0" presId="urn:microsoft.com/office/officeart/2005/8/layout/hProcess9"/>
    <dgm:cxn modelId="{822B2AAF-7C53-4B23-B98B-CBECF239635D}" type="presParOf" srcId="{335CDE93-84C9-4151-ADF3-060A103A9FF4}" destId="{C499D190-77FB-42AC-94ED-15143BA5E175}" srcOrd="1" destOrd="0" presId="urn:microsoft.com/office/officeart/2005/8/layout/hProcess9"/>
    <dgm:cxn modelId="{043D84BF-DCD9-4FEF-861D-9C20B0028C0F}" type="presParOf" srcId="{335CDE93-84C9-4151-ADF3-060A103A9FF4}" destId="{732CDB05-B199-4E55-829B-A37054B9A298}" srcOrd="2" destOrd="0" presId="urn:microsoft.com/office/officeart/2005/8/layout/hProcess9"/>
    <dgm:cxn modelId="{F7F1197D-8BB9-4DDB-90C9-2057C2BF20FF}" type="presParOf" srcId="{335CDE93-84C9-4151-ADF3-060A103A9FF4}" destId="{85377B31-8CFD-4F37-9E04-FF095B61EBE1}" srcOrd="3" destOrd="0" presId="urn:microsoft.com/office/officeart/2005/8/layout/hProcess9"/>
    <dgm:cxn modelId="{A4AAAA6A-79B5-4865-B17B-3202D21E0EB4}" type="presParOf" srcId="{335CDE93-84C9-4151-ADF3-060A103A9FF4}" destId="{5AF414A3-A0B5-49C1-A7EB-B4088BB5F8FB}" srcOrd="4" destOrd="0" presId="urn:microsoft.com/office/officeart/2005/8/layout/hProcess9"/>
    <dgm:cxn modelId="{4E44C706-D242-4AEE-B0DA-207EFAF047AB}" type="presParOf" srcId="{335CDE93-84C9-4151-ADF3-060A103A9FF4}" destId="{C2C31020-BF7F-4378-B11E-79A4DC90A8C3}" srcOrd="5" destOrd="0" presId="urn:microsoft.com/office/officeart/2005/8/layout/hProcess9"/>
    <dgm:cxn modelId="{E7DF64F4-2EA7-446A-B52D-FE70AFCF3747}" type="presParOf" srcId="{335CDE93-84C9-4151-ADF3-060A103A9FF4}" destId="{A5BBEB8E-72D5-49EE-B9CB-D5E5E16825FE}" srcOrd="6" destOrd="0" presId="urn:microsoft.com/office/officeart/2005/8/layout/hProcess9"/>
    <dgm:cxn modelId="{578B2B4C-CB0D-4BAE-9E49-F8AE0C9D76F2}" type="presParOf" srcId="{335CDE93-84C9-4151-ADF3-060A103A9FF4}" destId="{50A24679-9485-4010-9CE5-1DDFACDFE05F}" srcOrd="7" destOrd="0" presId="urn:microsoft.com/office/officeart/2005/8/layout/hProcess9"/>
    <dgm:cxn modelId="{8F6759FB-CA57-484D-A834-492C968A4C14}" type="presParOf" srcId="{335CDE93-84C9-4151-ADF3-060A103A9FF4}" destId="{C26A118A-3BE6-4B6F-9F71-A654528A0A73}" srcOrd="8" destOrd="0" presId="urn:microsoft.com/office/officeart/2005/8/layout/hProcess9"/>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BE63AF-6E70-4496-9A6B-FD0416032D6F}"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ru-RU"/>
        </a:p>
      </dgm:t>
    </dgm:pt>
    <dgm:pt modelId="{75CEDD2A-4AA1-4888-BF08-A52FAFF1E63B}">
      <dgm:prSet phldrT="[Текст]"/>
      <dgm:spPr>
        <a:ln>
          <a:solidFill>
            <a:srgbClr val="866600"/>
          </a:solidFill>
        </a:ln>
      </dgm:spPr>
      <dgm:t>
        <a:bodyPr/>
        <a:lstStyle/>
        <a:p>
          <a:r>
            <a:rPr lang="ru-RU" dirty="0" smtClean="0"/>
            <a:t>Регистрация получателей услуг </a:t>
          </a:r>
          <a:endParaRPr lang="ru-RU" dirty="0"/>
        </a:p>
      </dgm:t>
    </dgm:pt>
    <dgm:pt modelId="{0B05DD5F-F283-465F-BE90-A10810C5F6CB}" type="parTrans" cxnId="{45702592-931C-42BD-9A07-B84961A18A1D}">
      <dgm:prSet/>
      <dgm:spPr/>
      <dgm:t>
        <a:bodyPr/>
        <a:lstStyle/>
        <a:p>
          <a:endParaRPr lang="ru-RU"/>
        </a:p>
      </dgm:t>
    </dgm:pt>
    <dgm:pt modelId="{4FF783EB-08C6-4780-BE78-C01A8D118CFC}" type="sibTrans" cxnId="{45702592-931C-42BD-9A07-B84961A18A1D}">
      <dgm:prSet/>
      <dgm:spPr/>
      <dgm:t>
        <a:bodyPr/>
        <a:lstStyle/>
        <a:p>
          <a:endParaRPr lang="ru-RU"/>
        </a:p>
      </dgm:t>
    </dgm:pt>
    <dgm:pt modelId="{1616978D-2C4D-4EA8-9095-26764638A9FF}">
      <dgm:prSet phldrT="[Текст]"/>
      <dgm:spPr>
        <a:solidFill>
          <a:srgbClr val="FFC000"/>
        </a:solidFill>
        <a:ln>
          <a:solidFill>
            <a:srgbClr val="866600"/>
          </a:solidFill>
        </a:ln>
      </dgm:spPr>
      <dgm:t>
        <a:bodyPr/>
        <a:lstStyle/>
        <a:p>
          <a:r>
            <a:rPr lang="ru-RU" dirty="0" smtClean="0"/>
            <a:t> </a:t>
          </a:r>
          <a:endParaRPr lang="ru-RU" dirty="0"/>
        </a:p>
      </dgm:t>
    </dgm:pt>
    <dgm:pt modelId="{C8793306-63E0-4E17-BB8D-938C0BA691E1}" type="parTrans" cxnId="{3521E392-2C31-47C2-99E5-E0868A1E4EF1}">
      <dgm:prSet/>
      <dgm:spPr/>
      <dgm:t>
        <a:bodyPr/>
        <a:lstStyle/>
        <a:p>
          <a:endParaRPr lang="ru-RU"/>
        </a:p>
      </dgm:t>
    </dgm:pt>
    <dgm:pt modelId="{4642AD9A-E93D-4663-ABEA-1AD18611C913}" type="sibTrans" cxnId="{3521E392-2C31-47C2-99E5-E0868A1E4EF1}">
      <dgm:prSet/>
      <dgm:spPr/>
      <dgm:t>
        <a:bodyPr/>
        <a:lstStyle/>
        <a:p>
          <a:endParaRPr lang="ru-RU"/>
        </a:p>
      </dgm:t>
    </dgm:pt>
    <dgm:pt modelId="{AE404AA7-7E41-41C0-B0A9-ACA9AE9E0A8F}">
      <dgm:prSet phldrT="[Текст]"/>
      <dgm:spPr>
        <a:ln>
          <a:solidFill>
            <a:srgbClr val="866600"/>
          </a:solidFill>
        </a:ln>
      </dgm:spPr>
      <dgm:t>
        <a:bodyPr/>
        <a:lstStyle/>
        <a:p>
          <a:r>
            <a:rPr lang="ru-RU" dirty="0" smtClean="0"/>
            <a:t>Указание </a:t>
          </a:r>
          <a:r>
            <a:rPr lang="x-none" dirty="0" smtClean="0"/>
            <a:t>произвольного количества видов начислений</a:t>
          </a:r>
          <a:endParaRPr lang="ru-RU" dirty="0"/>
        </a:p>
      </dgm:t>
    </dgm:pt>
    <dgm:pt modelId="{29B57CFA-4023-4EC9-9A7A-4BE4A3270B05}" type="parTrans" cxnId="{2D177770-938A-43AA-8588-B5E7F9F14F24}">
      <dgm:prSet/>
      <dgm:spPr/>
      <dgm:t>
        <a:bodyPr/>
        <a:lstStyle/>
        <a:p>
          <a:endParaRPr lang="ru-RU"/>
        </a:p>
      </dgm:t>
    </dgm:pt>
    <dgm:pt modelId="{5122CE7C-8955-4DA6-B8F2-BC4D572F28CA}" type="sibTrans" cxnId="{2D177770-938A-43AA-8588-B5E7F9F14F24}">
      <dgm:prSet/>
      <dgm:spPr/>
      <dgm:t>
        <a:bodyPr/>
        <a:lstStyle/>
        <a:p>
          <a:endParaRPr lang="ru-RU"/>
        </a:p>
      </dgm:t>
    </dgm:pt>
    <dgm:pt modelId="{B3B9B1A1-FFF0-4958-9EE6-B59848C6621F}">
      <dgm:prSet phldrT="[Текст]"/>
      <dgm:spPr>
        <a:ln>
          <a:solidFill>
            <a:srgbClr val="866600"/>
          </a:solidFill>
        </a:ln>
      </dgm:spPr>
      <dgm:t>
        <a:bodyPr/>
        <a:lstStyle/>
        <a:p>
          <a:r>
            <a:rPr lang="ru-RU" dirty="0" smtClean="0"/>
            <a:t>Установка и изменение тарифов на услуги</a:t>
          </a:r>
          <a:endParaRPr lang="ru-RU" dirty="0"/>
        </a:p>
      </dgm:t>
    </dgm:pt>
    <dgm:pt modelId="{39984084-88A2-4436-B718-8788642D6FE4}" type="parTrans" cxnId="{093344E0-14AD-45A7-9FC3-7E0109987D97}">
      <dgm:prSet/>
      <dgm:spPr/>
      <dgm:t>
        <a:bodyPr/>
        <a:lstStyle/>
        <a:p>
          <a:endParaRPr lang="ru-RU"/>
        </a:p>
      </dgm:t>
    </dgm:pt>
    <dgm:pt modelId="{8C32FD12-3F7B-4FE2-8BA8-C13A4BDDFCB7}" type="sibTrans" cxnId="{093344E0-14AD-45A7-9FC3-7E0109987D97}">
      <dgm:prSet/>
      <dgm:spPr/>
      <dgm:t>
        <a:bodyPr/>
        <a:lstStyle/>
        <a:p>
          <a:endParaRPr lang="ru-RU"/>
        </a:p>
      </dgm:t>
    </dgm:pt>
    <dgm:pt modelId="{60C8BB97-6E3B-448A-979E-F527C24E3D97}">
      <dgm:prSet phldrT="[Текст]"/>
      <dgm:spPr>
        <a:solidFill>
          <a:srgbClr val="FFC000"/>
        </a:solidFill>
        <a:ln>
          <a:solidFill>
            <a:srgbClr val="866600"/>
          </a:solidFill>
        </a:ln>
      </dgm:spPr>
      <dgm:t>
        <a:bodyPr/>
        <a:lstStyle/>
        <a:p>
          <a:r>
            <a:rPr lang="ru-RU" dirty="0" smtClean="0"/>
            <a:t> </a:t>
          </a:r>
          <a:endParaRPr lang="ru-RU" dirty="0"/>
        </a:p>
      </dgm:t>
    </dgm:pt>
    <dgm:pt modelId="{3B7D7549-1076-43C2-9E6A-355A150626D4}" type="sibTrans" cxnId="{CC9A0048-F92B-4772-975B-5C1AA26CECF9}">
      <dgm:prSet/>
      <dgm:spPr/>
      <dgm:t>
        <a:bodyPr/>
        <a:lstStyle/>
        <a:p>
          <a:endParaRPr lang="ru-RU"/>
        </a:p>
      </dgm:t>
    </dgm:pt>
    <dgm:pt modelId="{9C16016B-2DFF-4D68-82C0-3B03F68BD6AA}" type="parTrans" cxnId="{CC9A0048-F92B-4772-975B-5C1AA26CECF9}">
      <dgm:prSet/>
      <dgm:spPr/>
      <dgm:t>
        <a:bodyPr/>
        <a:lstStyle/>
        <a:p>
          <a:endParaRPr lang="ru-RU"/>
        </a:p>
      </dgm:t>
    </dgm:pt>
    <dgm:pt modelId="{87B0F7B3-8945-4420-A3AF-0505D0955277}">
      <dgm:prSet/>
      <dgm:spPr>
        <a:solidFill>
          <a:srgbClr val="FFC000"/>
        </a:solidFill>
        <a:ln>
          <a:solidFill>
            <a:srgbClr val="866600"/>
          </a:solidFill>
        </a:ln>
      </dgm:spPr>
      <dgm:t>
        <a:bodyPr/>
        <a:lstStyle/>
        <a:p>
          <a:endParaRPr lang="ru-RU" dirty="0"/>
        </a:p>
      </dgm:t>
    </dgm:pt>
    <dgm:pt modelId="{D4B3DB9D-12DF-4D29-ADEE-97EFA5BA5710}" type="parTrans" cxnId="{B5713B49-A1CD-4E37-8B90-FBBF4E5B9317}">
      <dgm:prSet/>
      <dgm:spPr/>
      <dgm:t>
        <a:bodyPr/>
        <a:lstStyle/>
        <a:p>
          <a:endParaRPr lang="ru-RU"/>
        </a:p>
      </dgm:t>
    </dgm:pt>
    <dgm:pt modelId="{45F08127-F8D5-47D0-A631-CC06F5694F20}" type="sibTrans" cxnId="{B5713B49-A1CD-4E37-8B90-FBBF4E5B9317}">
      <dgm:prSet/>
      <dgm:spPr/>
      <dgm:t>
        <a:bodyPr/>
        <a:lstStyle/>
        <a:p>
          <a:endParaRPr lang="ru-RU"/>
        </a:p>
      </dgm:t>
    </dgm:pt>
    <dgm:pt modelId="{E3E9CD91-E244-46A9-978E-BA300F0DAF1A}">
      <dgm:prSet/>
      <dgm:spPr>
        <a:ln>
          <a:solidFill>
            <a:srgbClr val="866600"/>
          </a:solidFill>
        </a:ln>
      </dgm:spPr>
      <dgm:t>
        <a:bodyPr/>
        <a:lstStyle/>
        <a:p>
          <a:r>
            <a:rPr lang="ru-RU" dirty="0" smtClean="0"/>
            <a:t>Регистрация кадровых событий</a:t>
          </a:r>
          <a:endParaRPr lang="ru-RU" dirty="0"/>
        </a:p>
      </dgm:t>
    </dgm:pt>
    <dgm:pt modelId="{B78081A1-C6EF-43B2-B3C6-AEABE7F671E4}" type="parTrans" cxnId="{43465073-8F90-4842-8940-5D1B3FBE6FCA}">
      <dgm:prSet/>
      <dgm:spPr/>
      <dgm:t>
        <a:bodyPr/>
        <a:lstStyle/>
        <a:p>
          <a:endParaRPr lang="ru-RU"/>
        </a:p>
      </dgm:t>
    </dgm:pt>
    <dgm:pt modelId="{4A24B0A8-053F-401C-A355-4479048E7A15}" type="sibTrans" cxnId="{43465073-8F90-4842-8940-5D1B3FBE6FCA}">
      <dgm:prSet/>
      <dgm:spPr/>
      <dgm:t>
        <a:bodyPr/>
        <a:lstStyle/>
        <a:p>
          <a:endParaRPr lang="ru-RU"/>
        </a:p>
      </dgm:t>
    </dgm:pt>
    <dgm:pt modelId="{459CB548-A687-4B6C-8E97-A334D5DD5EE6}">
      <dgm:prSet/>
      <dgm:spPr>
        <a:solidFill>
          <a:srgbClr val="FFC000"/>
        </a:solidFill>
        <a:ln>
          <a:solidFill>
            <a:srgbClr val="866600"/>
          </a:solidFill>
        </a:ln>
      </dgm:spPr>
      <dgm:t>
        <a:bodyPr/>
        <a:lstStyle/>
        <a:p>
          <a:endParaRPr lang="ru-RU" dirty="0"/>
        </a:p>
      </dgm:t>
    </dgm:pt>
    <dgm:pt modelId="{94EEE32C-DA62-4049-B30B-F28DD82D949A}" type="parTrans" cxnId="{50ED7F76-D9EA-4F9D-A9F1-899042BC9E1D}">
      <dgm:prSet/>
      <dgm:spPr/>
      <dgm:t>
        <a:bodyPr/>
        <a:lstStyle/>
        <a:p>
          <a:endParaRPr lang="ru-RU"/>
        </a:p>
      </dgm:t>
    </dgm:pt>
    <dgm:pt modelId="{6D3719A6-237E-4A9F-9659-035D9E53E211}" type="sibTrans" cxnId="{50ED7F76-D9EA-4F9D-A9F1-899042BC9E1D}">
      <dgm:prSet/>
      <dgm:spPr/>
      <dgm:t>
        <a:bodyPr/>
        <a:lstStyle/>
        <a:p>
          <a:endParaRPr lang="ru-RU"/>
        </a:p>
      </dgm:t>
    </dgm:pt>
    <dgm:pt modelId="{CA13588E-EACD-49A2-BB91-DB28D4AAE39E}">
      <dgm:prSet phldrT="[Текст]"/>
      <dgm:spPr>
        <a:solidFill>
          <a:srgbClr val="FFC000"/>
        </a:solidFill>
        <a:ln>
          <a:solidFill>
            <a:srgbClr val="866600"/>
          </a:solidFill>
        </a:ln>
      </dgm:spPr>
      <dgm:t>
        <a:bodyPr/>
        <a:lstStyle/>
        <a:p>
          <a:r>
            <a:rPr lang="ru-RU" dirty="0" smtClean="0"/>
            <a:t> </a:t>
          </a:r>
          <a:endParaRPr lang="ru-RU" dirty="0"/>
        </a:p>
      </dgm:t>
    </dgm:pt>
    <dgm:pt modelId="{CD0239ED-9E3B-4F1A-A315-FE22FFF8FC7F}" type="sibTrans" cxnId="{960A9563-A4E9-4865-8B66-4B0E45370D3D}">
      <dgm:prSet/>
      <dgm:spPr/>
      <dgm:t>
        <a:bodyPr/>
        <a:lstStyle/>
        <a:p>
          <a:endParaRPr lang="ru-RU"/>
        </a:p>
      </dgm:t>
    </dgm:pt>
    <dgm:pt modelId="{4BF6DBEB-918B-4075-BBD4-1132DFD40B9A}" type="parTrans" cxnId="{960A9563-A4E9-4865-8B66-4B0E45370D3D}">
      <dgm:prSet/>
      <dgm:spPr/>
      <dgm:t>
        <a:bodyPr/>
        <a:lstStyle/>
        <a:p>
          <a:endParaRPr lang="ru-RU"/>
        </a:p>
      </dgm:t>
    </dgm:pt>
    <dgm:pt modelId="{1CC38B3D-D354-46B6-81FB-27E013399339}">
      <dgm:prSet/>
      <dgm:spPr>
        <a:ln>
          <a:solidFill>
            <a:srgbClr val="866600"/>
          </a:solidFill>
        </a:ln>
      </dgm:spPr>
      <dgm:t>
        <a:bodyPr/>
        <a:lstStyle/>
        <a:p>
          <a:r>
            <a:rPr lang="ru-RU" dirty="0" smtClean="0"/>
            <a:t>Учет посещаемости</a:t>
          </a:r>
          <a:endParaRPr lang="ru-RU" dirty="0"/>
        </a:p>
      </dgm:t>
    </dgm:pt>
    <dgm:pt modelId="{C4B65F85-EDF5-4A84-9B5A-E6DB9B5259CE}" type="parTrans" cxnId="{AFDA1D40-B36B-4ABA-AB0E-40482A9442E0}">
      <dgm:prSet/>
      <dgm:spPr/>
      <dgm:t>
        <a:bodyPr/>
        <a:lstStyle/>
        <a:p>
          <a:endParaRPr lang="ru-RU"/>
        </a:p>
      </dgm:t>
    </dgm:pt>
    <dgm:pt modelId="{4370B6E6-12A4-40E0-97EB-91084747409D}" type="sibTrans" cxnId="{AFDA1D40-B36B-4ABA-AB0E-40482A9442E0}">
      <dgm:prSet/>
      <dgm:spPr/>
      <dgm:t>
        <a:bodyPr/>
        <a:lstStyle/>
        <a:p>
          <a:endParaRPr lang="ru-RU"/>
        </a:p>
      </dgm:t>
    </dgm:pt>
    <dgm:pt modelId="{0ADF51D3-5DD6-4F74-9F0C-ACAF9FDEA1F2}">
      <dgm:prSet/>
      <dgm:spPr>
        <a:solidFill>
          <a:srgbClr val="FFC000"/>
        </a:solidFill>
        <a:ln>
          <a:solidFill>
            <a:srgbClr val="866600"/>
          </a:solidFill>
        </a:ln>
      </dgm:spPr>
      <dgm:t>
        <a:bodyPr/>
        <a:lstStyle/>
        <a:p>
          <a:endParaRPr lang="ru-RU" dirty="0"/>
        </a:p>
      </dgm:t>
    </dgm:pt>
    <dgm:pt modelId="{04EC284F-5720-4027-A64F-EC4843D8A175}" type="parTrans" cxnId="{4D50E62C-3B45-4CD8-9815-4556D03B0B16}">
      <dgm:prSet/>
      <dgm:spPr/>
      <dgm:t>
        <a:bodyPr/>
        <a:lstStyle/>
        <a:p>
          <a:endParaRPr lang="ru-RU"/>
        </a:p>
      </dgm:t>
    </dgm:pt>
    <dgm:pt modelId="{50C1A5BD-C703-4AD0-90C8-6C002AF941A0}" type="sibTrans" cxnId="{4D50E62C-3B45-4CD8-9815-4556D03B0B16}">
      <dgm:prSet/>
      <dgm:spPr/>
      <dgm:t>
        <a:bodyPr/>
        <a:lstStyle/>
        <a:p>
          <a:endParaRPr lang="ru-RU"/>
        </a:p>
      </dgm:t>
    </dgm:pt>
    <dgm:pt modelId="{4479CB3A-5A94-4EA7-B8F7-0FF381C12224}">
      <dgm:prSet/>
      <dgm:spPr>
        <a:ln>
          <a:solidFill>
            <a:srgbClr val="866600"/>
          </a:solidFill>
        </a:ln>
      </dgm:spPr>
      <dgm:t>
        <a:bodyPr/>
        <a:lstStyle/>
        <a:p>
          <a:r>
            <a:rPr lang="ru-RU" dirty="0" smtClean="0"/>
            <a:t>А</a:t>
          </a:r>
          <a:r>
            <a:rPr lang="x-none" dirty="0" smtClean="0"/>
            <a:t>втоматический расчет начислений</a:t>
          </a:r>
          <a:endParaRPr lang="ru-RU" dirty="0"/>
        </a:p>
      </dgm:t>
    </dgm:pt>
    <dgm:pt modelId="{A89A519B-F2FD-45E0-8680-68648D2D44CF}" type="parTrans" cxnId="{B91CD904-A026-436B-8669-1BA0F940662C}">
      <dgm:prSet/>
      <dgm:spPr/>
      <dgm:t>
        <a:bodyPr/>
        <a:lstStyle/>
        <a:p>
          <a:endParaRPr lang="ru-RU"/>
        </a:p>
      </dgm:t>
    </dgm:pt>
    <dgm:pt modelId="{16B7C76E-D800-4F37-B719-501837285BA4}" type="sibTrans" cxnId="{B91CD904-A026-436B-8669-1BA0F940662C}">
      <dgm:prSet/>
      <dgm:spPr/>
      <dgm:t>
        <a:bodyPr/>
        <a:lstStyle/>
        <a:p>
          <a:endParaRPr lang="ru-RU"/>
        </a:p>
      </dgm:t>
    </dgm:pt>
    <dgm:pt modelId="{3AFE275F-7DFB-4D5C-A3D7-224D5FFE3891}">
      <dgm:prSet/>
      <dgm:spPr>
        <a:solidFill>
          <a:srgbClr val="FFC000"/>
        </a:solidFill>
        <a:ln>
          <a:solidFill>
            <a:srgbClr val="866600"/>
          </a:solidFill>
        </a:ln>
      </dgm:spPr>
      <dgm:t>
        <a:bodyPr/>
        <a:lstStyle/>
        <a:p>
          <a:endParaRPr lang="ru-RU" dirty="0"/>
        </a:p>
      </dgm:t>
    </dgm:pt>
    <dgm:pt modelId="{7338B807-13A5-4A02-AF37-1AE9D4BC5666}" type="parTrans" cxnId="{BE4E8F27-BB80-4500-A85D-10B25168345A}">
      <dgm:prSet/>
      <dgm:spPr/>
      <dgm:t>
        <a:bodyPr/>
        <a:lstStyle/>
        <a:p>
          <a:endParaRPr lang="ru-RU"/>
        </a:p>
      </dgm:t>
    </dgm:pt>
    <dgm:pt modelId="{47AAE4C8-1B99-4AF4-99E6-6984BDD46207}" type="sibTrans" cxnId="{BE4E8F27-BB80-4500-A85D-10B25168345A}">
      <dgm:prSet/>
      <dgm:spPr/>
      <dgm:t>
        <a:bodyPr/>
        <a:lstStyle/>
        <a:p>
          <a:endParaRPr lang="ru-RU"/>
        </a:p>
      </dgm:t>
    </dgm:pt>
    <dgm:pt modelId="{481C538B-A30F-4D53-B325-A4B831763105}">
      <dgm:prSet/>
      <dgm:spPr>
        <a:solidFill>
          <a:srgbClr val="FFC000"/>
        </a:solidFill>
        <a:ln>
          <a:solidFill>
            <a:srgbClr val="866600"/>
          </a:solidFill>
        </a:ln>
      </dgm:spPr>
      <dgm:t>
        <a:bodyPr/>
        <a:lstStyle/>
        <a:p>
          <a:endParaRPr lang="ru-RU" dirty="0"/>
        </a:p>
      </dgm:t>
    </dgm:pt>
    <dgm:pt modelId="{AA5ECCE4-D7F6-41EB-9233-8A6B1E732774}" type="parTrans" cxnId="{DA9F135A-4BA6-4AD1-B7D2-9770D7166478}">
      <dgm:prSet/>
      <dgm:spPr/>
      <dgm:t>
        <a:bodyPr/>
        <a:lstStyle/>
        <a:p>
          <a:endParaRPr lang="ru-RU"/>
        </a:p>
      </dgm:t>
    </dgm:pt>
    <dgm:pt modelId="{3968CF75-435E-430B-94A0-6EB3C9D383D0}" type="sibTrans" cxnId="{DA9F135A-4BA6-4AD1-B7D2-9770D7166478}">
      <dgm:prSet/>
      <dgm:spPr/>
      <dgm:t>
        <a:bodyPr/>
        <a:lstStyle/>
        <a:p>
          <a:endParaRPr lang="ru-RU"/>
        </a:p>
      </dgm:t>
    </dgm:pt>
    <dgm:pt modelId="{A8593C86-9C45-4BD8-84C3-C6D040EA5499}">
      <dgm:prSet/>
      <dgm:spPr>
        <a:ln>
          <a:solidFill>
            <a:srgbClr val="866600"/>
          </a:solidFill>
        </a:ln>
      </dgm:spPr>
      <dgm:t>
        <a:bodyPr/>
        <a:lstStyle/>
        <a:p>
          <a:r>
            <a:rPr lang="ru-RU" dirty="0" smtClean="0"/>
            <a:t>Отражение в БУ и НУ результатов начисления</a:t>
          </a:r>
          <a:endParaRPr lang="ru-RU" dirty="0"/>
        </a:p>
      </dgm:t>
    </dgm:pt>
    <dgm:pt modelId="{35BF57B5-90E1-4C8C-B4F0-D3BB2C2E0D88}" type="parTrans" cxnId="{55C65F77-526A-40DB-A066-29BA3AB26B22}">
      <dgm:prSet/>
      <dgm:spPr/>
      <dgm:t>
        <a:bodyPr/>
        <a:lstStyle/>
        <a:p>
          <a:endParaRPr lang="ru-RU"/>
        </a:p>
      </dgm:t>
    </dgm:pt>
    <dgm:pt modelId="{873F5EC5-A75D-41D6-9269-D792819ECD97}" type="sibTrans" cxnId="{55C65F77-526A-40DB-A066-29BA3AB26B22}">
      <dgm:prSet/>
      <dgm:spPr/>
      <dgm:t>
        <a:bodyPr/>
        <a:lstStyle/>
        <a:p>
          <a:endParaRPr lang="ru-RU"/>
        </a:p>
      </dgm:t>
    </dgm:pt>
    <dgm:pt modelId="{00817BDE-C201-45B6-8D25-3EE264467148}">
      <dgm:prSet/>
      <dgm:spPr>
        <a:ln>
          <a:solidFill>
            <a:srgbClr val="866600"/>
          </a:solidFill>
        </a:ln>
      </dgm:spPr>
      <dgm:t>
        <a:bodyPr/>
        <a:lstStyle/>
        <a:p>
          <a:r>
            <a:rPr lang="ru-RU" dirty="0" smtClean="0"/>
            <a:t>Учет оплаты</a:t>
          </a:r>
          <a:endParaRPr lang="ru-RU" dirty="0"/>
        </a:p>
      </dgm:t>
    </dgm:pt>
    <dgm:pt modelId="{CDE449DC-558C-4775-87F5-BFF678940148}" type="parTrans" cxnId="{C1AB4A56-769F-4A5C-9E92-46B641003823}">
      <dgm:prSet/>
      <dgm:spPr/>
      <dgm:t>
        <a:bodyPr/>
        <a:lstStyle/>
        <a:p>
          <a:endParaRPr lang="ru-RU"/>
        </a:p>
      </dgm:t>
    </dgm:pt>
    <dgm:pt modelId="{D978292F-E797-445D-9C9C-989AB179F47C}" type="sibTrans" cxnId="{C1AB4A56-769F-4A5C-9E92-46B641003823}">
      <dgm:prSet/>
      <dgm:spPr/>
      <dgm:t>
        <a:bodyPr/>
        <a:lstStyle/>
        <a:p>
          <a:endParaRPr lang="ru-RU"/>
        </a:p>
      </dgm:t>
    </dgm:pt>
    <dgm:pt modelId="{99115E22-B4AE-473F-9B15-E1DE76F788F1}">
      <dgm:prSet/>
      <dgm:spPr>
        <a:solidFill>
          <a:srgbClr val="FFC000"/>
        </a:solidFill>
        <a:ln>
          <a:solidFill>
            <a:srgbClr val="866600"/>
          </a:solidFill>
        </a:ln>
      </dgm:spPr>
      <dgm:t>
        <a:bodyPr/>
        <a:lstStyle/>
        <a:p>
          <a:endParaRPr lang="ru-RU" dirty="0"/>
        </a:p>
      </dgm:t>
    </dgm:pt>
    <dgm:pt modelId="{D6A9CE24-DEC9-4F26-92CB-286A9DECB437}" type="parTrans" cxnId="{D2FD7015-CEF8-433B-B03B-037B1016914C}">
      <dgm:prSet/>
      <dgm:spPr/>
      <dgm:t>
        <a:bodyPr/>
        <a:lstStyle/>
        <a:p>
          <a:endParaRPr lang="ru-RU"/>
        </a:p>
      </dgm:t>
    </dgm:pt>
    <dgm:pt modelId="{4A6CE606-8DC0-443D-8826-C8C39D27FE5C}" type="sibTrans" cxnId="{D2FD7015-CEF8-433B-B03B-037B1016914C}">
      <dgm:prSet/>
      <dgm:spPr/>
      <dgm:t>
        <a:bodyPr/>
        <a:lstStyle/>
        <a:p>
          <a:endParaRPr lang="ru-RU"/>
        </a:p>
      </dgm:t>
    </dgm:pt>
    <dgm:pt modelId="{51033266-9C02-46B7-B076-D7EAB937054C}">
      <dgm:prSet/>
      <dgm:spPr>
        <a:ln>
          <a:solidFill>
            <a:srgbClr val="866600"/>
          </a:solidFill>
        </a:ln>
      </dgm:spPr>
      <dgm:t>
        <a:bodyPr/>
        <a:lstStyle/>
        <a:p>
          <a:r>
            <a:rPr lang="ru-RU" dirty="0" smtClean="0"/>
            <a:t>Ф</a:t>
          </a:r>
          <a:r>
            <a:rPr lang="x-none" smtClean="0"/>
            <a:t>ормирование специализированно</a:t>
          </a:r>
          <a:r>
            <a:rPr lang="ru-RU" dirty="0" smtClean="0"/>
            <a:t>й</a:t>
          </a:r>
          <a:r>
            <a:rPr lang="x-none" smtClean="0"/>
            <a:t> </a:t>
          </a:r>
          <a:r>
            <a:rPr lang="ru-RU" dirty="0" smtClean="0"/>
            <a:t>отчетности</a:t>
          </a:r>
          <a:endParaRPr lang="ru-RU" dirty="0"/>
        </a:p>
      </dgm:t>
    </dgm:pt>
    <dgm:pt modelId="{78FDFBB4-2D40-4406-A79C-371AB07D3D0A}" type="parTrans" cxnId="{0939DB42-FD66-44A4-9214-3786DB9B6467}">
      <dgm:prSet/>
      <dgm:spPr/>
      <dgm:t>
        <a:bodyPr/>
        <a:lstStyle/>
        <a:p>
          <a:endParaRPr lang="ru-RU"/>
        </a:p>
      </dgm:t>
    </dgm:pt>
    <dgm:pt modelId="{1AC51E6D-DD62-4F03-8BD1-F887973B1F5B}" type="sibTrans" cxnId="{0939DB42-FD66-44A4-9214-3786DB9B6467}">
      <dgm:prSet/>
      <dgm:spPr/>
      <dgm:t>
        <a:bodyPr/>
        <a:lstStyle/>
        <a:p>
          <a:endParaRPr lang="ru-RU"/>
        </a:p>
      </dgm:t>
    </dgm:pt>
    <dgm:pt modelId="{BD2BBD5C-1BD2-4C3C-A1AA-31207C766281}" type="pres">
      <dgm:prSet presAssocID="{2DBE63AF-6E70-4496-9A6B-FD0416032D6F}" presName="linearFlow" presStyleCnt="0">
        <dgm:presLayoutVars>
          <dgm:dir/>
          <dgm:animLvl val="lvl"/>
          <dgm:resizeHandles val="exact"/>
        </dgm:presLayoutVars>
      </dgm:prSet>
      <dgm:spPr/>
      <dgm:t>
        <a:bodyPr/>
        <a:lstStyle/>
        <a:p>
          <a:endParaRPr lang="ru-RU"/>
        </a:p>
      </dgm:t>
    </dgm:pt>
    <dgm:pt modelId="{568AAC12-7B26-450F-A974-9E626B10963A}" type="pres">
      <dgm:prSet presAssocID="{60C8BB97-6E3B-448A-979E-F527C24E3D97}" presName="composite" presStyleCnt="0"/>
      <dgm:spPr/>
    </dgm:pt>
    <dgm:pt modelId="{8EB4385F-121F-4301-917B-891B34BA8928}" type="pres">
      <dgm:prSet presAssocID="{60C8BB97-6E3B-448A-979E-F527C24E3D97}" presName="parentText" presStyleLbl="alignNode1" presStyleIdx="0" presStyleCnt="9">
        <dgm:presLayoutVars>
          <dgm:chMax val="1"/>
          <dgm:bulletEnabled val="1"/>
        </dgm:presLayoutVars>
      </dgm:prSet>
      <dgm:spPr/>
      <dgm:t>
        <a:bodyPr/>
        <a:lstStyle/>
        <a:p>
          <a:endParaRPr lang="ru-RU"/>
        </a:p>
      </dgm:t>
    </dgm:pt>
    <dgm:pt modelId="{EB38F3CE-65D0-4D3E-B4EC-3CD048DE767D}" type="pres">
      <dgm:prSet presAssocID="{60C8BB97-6E3B-448A-979E-F527C24E3D97}" presName="descendantText" presStyleLbl="alignAcc1" presStyleIdx="0" presStyleCnt="9">
        <dgm:presLayoutVars>
          <dgm:bulletEnabled val="1"/>
        </dgm:presLayoutVars>
      </dgm:prSet>
      <dgm:spPr/>
      <dgm:t>
        <a:bodyPr/>
        <a:lstStyle/>
        <a:p>
          <a:endParaRPr lang="ru-RU"/>
        </a:p>
      </dgm:t>
    </dgm:pt>
    <dgm:pt modelId="{9CA7766E-0B1D-4CFD-8A04-23C7367F1E5F}" type="pres">
      <dgm:prSet presAssocID="{3B7D7549-1076-43C2-9E6A-355A150626D4}" presName="sp" presStyleCnt="0"/>
      <dgm:spPr/>
    </dgm:pt>
    <dgm:pt modelId="{E7678529-9666-4321-8086-CE1A6721A5AE}" type="pres">
      <dgm:prSet presAssocID="{1616978D-2C4D-4EA8-9095-26764638A9FF}" presName="composite" presStyleCnt="0"/>
      <dgm:spPr/>
    </dgm:pt>
    <dgm:pt modelId="{B9746419-F6B0-4369-9751-363FC578821C}" type="pres">
      <dgm:prSet presAssocID="{1616978D-2C4D-4EA8-9095-26764638A9FF}" presName="parentText" presStyleLbl="alignNode1" presStyleIdx="1" presStyleCnt="9">
        <dgm:presLayoutVars>
          <dgm:chMax val="1"/>
          <dgm:bulletEnabled val="1"/>
        </dgm:presLayoutVars>
      </dgm:prSet>
      <dgm:spPr/>
      <dgm:t>
        <a:bodyPr/>
        <a:lstStyle/>
        <a:p>
          <a:endParaRPr lang="ru-RU"/>
        </a:p>
      </dgm:t>
    </dgm:pt>
    <dgm:pt modelId="{9E017589-815E-4372-AF02-5E45762E3714}" type="pres">
      <dgm:prSet presAssocID="{1616978D-2C4D-4EA8-9095-26764638A9FF}" presName="descendantText" presStyleLbl="alignAcc1" presStyleIdx="1" presStyleCnt="9">
        <dgm:presLayoutVars>
          <dgm:bulletEnabled val="1"/>
        </dgm:presLayoutVars>
      </dgm:prSet>
      <dgm:spPr/>
      <dgm:t>
        <a:bodyPr/>
        <a:lstStyle/>
        <a:p>
          <a:endParaRPr lang="ru-RU"/>
        </a:p>
      </dgm:t>
    </dgm:pt>
    <dgm:pt modelId="{0FD6EBC9-1F82-43CA-9F57-279696E437E7}" type="pres">
      <dgm:prSet presAssocID="{4642AD9A-E93D-4663-ABEA-1AD18611C913}" presName="sp" presStyleCnt="0"/>
      <dgm:spPr/>
    </dgm:pt>
    <dgm:pt modelId="{C555C0F8-6FAA-43A2-A85A-4A3E7C7A7B2D}" type="pres">
      <dgm:prSet presAssocID="{CA13588E-EACD-49A2-BB91-DB28D4AAE39E}" presName="composite" presStyleCnt="0"/>
      <dgm:spPr/>
    </dgm:pt>
    <dgm:pt modelId="{75CE15E8-15E9-455C-B4DC-F5E0B1FE5E43}" type="pres">
      <dgm:prSet presAssocID="{CA13588E-EACD-49A2-BB91-DB28D4AAE39E}" presName="parentText" presStyleLbl="alignNode1" presStyleIdx="2" presStyleCnt="9">
        <dgm:presLayoutVars>
          <dgm:chMax val="1"/>
          <dgm:bulletEnabled val="1"/>
        </dgm:presLayoutVars>
      </dgm:prSet>
      <dgm:spPr/>
      <dgm:t>
        <a:bodyPr/>
        <a:lstStyle/>
        <a:p>
          <a:endParaRPr lang="ru-RU"/>
        </a:p>
      </dgm:t>
    </dgm:pt>
    <dgm:pt modelId="{417DEB11-1B65-4534-A5A1-4C197BB3C372}" type="pres">
      <dgm:prSet presAssocID="{CA13588E-EACD-49A2-BB91-DB28D4AAE39E}" presName="descendantText" presStyleLbl="alignAcc1" presStyleIdx="2" presStyleCnt="9">
        <dgm:presLayoutVars>
          <dgm:bulletEnabled val="1"/>
        </dgm:presLayoutVars>
      </dgm:prSet>
      <dgm:spPr/>
      <dgm:t>
        <a:bodyPr/>
        <a:lstStyle/>
        <a:p>
          <a:endParaRPr lang="ru-RU"/>
        </a:p>
      </dgm:t>
    </dgm:pt>
    <dgm:pt modelId="{426ABF5D-FF9F-4870-998B-E6CB1D19B8C6}" type="pres">
      <dgm:prSet presAssocID="{CD0239ED-9E3B-4F1A-A315-FE22FFF8FC7F}" presName="sp" presStyleCnt="0"/>
      <dgm:spPr/>
    </dgm:pt>
    <dgm:pt modelId="{17B4350A-C1BC-4771-9D95-4AD6BCB940DE}" type="pres">
      <dgm:prSet presAssocID="{87B0F7B3-8945-4420-A3AF-0505D0955277}" presName="composite" presStyleCnt="0"/>
      <dgm:spPr/>
    </dgm:pt>
    <dgm:pt modelId="{E0670170-D526-4E31-903A-C86A5966E651}" type="pres">
      <dgm:prSet presAssocID="{87B0F7B3-8945-4420-A3AF-0505D0955277}" presName="parentText" presStyleLbl="alignNode1" presStyleIdx="3" presStyleCnt="9">
        <dgm:presLayoutVars>
          <dgm:chMax val="1"/>
          <dgm:bulletEnabled val="1"/>
        </dgm:presLayoutVars>
      </dgm:prSet>
      <dgm:spPr/>
      <dgm:t>
        <a:bodyPr/>
        <a:lstStyle/>
        <a:p>
          <a:endParaRPr lang="ru-RU"/>
        </a:p>
      </dgm:t>
    </dgm:pt>
    <dgm:pt modelId="{BA3B516C-F5A4-4959-A7E1-629CD0F48A1F}" type="pres">
      <dgm:prSet presAssocID="{87B0F7B3-8945-4420-A3AF-0505D0955277}" presName="descendantText" presStyleLbl="alignAcc1" presStyleIdx="3" presStyleCnt="9">
        <dgm:presLayoutVars>
          <dgm:bulletEnabled val="1"/>
        </dgm:presLayoutVars>
      </dgm:prSet>
      <dgm:spPr/>
      <dgm:t>
        <a:bodyPr/>
        <a:lstStyle/>
        <a:p>
          <a:endParaRPr lang="ru-RU"/>
        </a:p>
      </dgm:t>
    </dgm:pt>
    <dgm:pt modelId="{DA5C5376-1501-4D4F-9C1A-36D4116F7690}" type="pres">
      <dgm:prSet presAssocID="{45F08127-F8D5-47D0-A631-CC06F5694F20}" presName="sp" presStyleCnt="0"/>
      <dgm:spPr/>
    </dgm:pt>
    <dgm:pt modelId="{7A9998F6-C680-43DB-9983-4B0ADE04A52C}" type="pres">
      <dgm:prSet presAssocID="{459CB548-A687-4B6C-8E97-A334D5DD5EE6}" presName="composite" presStyleCnt="0"/>
      <dgm:spPr/>
    </dgm:pt>
    <dgm:pt modelId="{E6DDFB8D-0E54-4B6D-8E7F-67ADEDC803C2}" type="pres">
      <dgm:prSet presAssocID="{459CB548-A687-4B6C-8E97-A334D5DD5EE6}" presName="parentText" presStyleLbl="alignNode1" presStyleIdx="4" presStyleCnt="9">
        <dgm:presLayoutVars>
          <dgm:chMax val="1"/>
          <dgm:bulletEnabled val="1"/>
        </dgm:presLayoutVars>
      </dgm:prSet>
      <dgm:spPr/>
      <dgm:t>
        <a:bodyPr/>
        <a:lstStyle/>
        <a:p>
          <a:endParaRPr lang="ru-RU"/>
        </a:p>
      </dgm:t>
    </dgm:pt>
    <dgm:pt modelId="{328E2EF8-1864-4AEB-BC7F-275287132F84}" type="pres">
      <dgm:prSet presAssocID="{459CB548-A687-4B6C-8E97-A334D5DD5EE6}" presName="descendantText" presStyleLbl="alignAcc1" presStyleIdx="4" presStyleCnt="9">
        <dgm:presLayoutVars>
          <dgm:bulletEnabled val="1"/>
        </dgm:presLayoutVars>
      </dgm:prSet>
      <dgm:spPr/>
      <dgm:t>
        <a:bodyPr/>
        <a:lstStyle/>
        <a:p>
          <a:endParaRPr lang="ru-RU"/>
        </a:p>
      </dgm:t>
    </dgm:pt>
    <dgm:pt modelId="{74D5D3A4-CE39-4F95-A5B9-286CE808A9FE}" type="pres">
      <dgm:prSet presAssocID="{6D3719A6-237E-4A9F-9659-035D9E53E211}" presName="sp" presStyleCnt="0"/>
      <dgm:spPr/>
    </dgm:pt>
    <dgm:pt modelId="{2DC7A667-68CA-45C0-B950-C87329250FFA}" type="pres">
      <dgm:prSet presAssocID="{0ADF51D3-5DD6-4F74-9F0C-ACAF9FDEA1F2}" presName="composite" presStyleCnt="0"/>
      <dgm:spPr/>
    </dgm:pt>
    <dgm:pt modelId="{A26D5919-0EC4-494A-8E0F-15086AA7736F}" type="pres">
      <dgm:prSet presAssocID="{0ADF51D3-5DD6-4F74-9F0C-ACAF9FDEA1F2}" presName="parentText" presStyleLbl="alignNode1" presStyleIdx="5" presStyleCnt="9">
        <dgm:presLayoutVars>
          <dgm:chMax val="1"/>
          <dgm:bulletEnabled val="1"/>
        </dgm:presLayoutVars>
      </dgm:prSet>
      <dgm:spPr/>
      <dgm:t>
        <a:bodyPr/>
        <a:lstStyle/>
        <a:p>
          <a:endParaRPr lang="ru-RU"/>
        </a:p>
      </dgm:t>
    </dgm:pt>
    <dgm:pt modelId="{BCAACD03-89B4-416D-978F-32B7E4652D2B}" type="pres">
      <dgm:prSet presAssocID="{0ADF51D3-5DD6-4F74-9F0C-ACAF9FDEA1F2}" presName="descendantText" presStyleLbl="alignAcc1" presStyleIdx="5" presStyleCnt="9" custLinFactNeighborY="0">
        <dgm:presLayoutVars>
          <dgm:bulletEnabled val="1"/>
        </dgm:presLayoutVars>
      </dgm:prSet>
      <dgm:spPr/>
      <dgm:t>
        <a:bodyPr/>
        <a:lstStyle/>
        <a:p>
          <a:endParaRPr lang="ru-RU"/>
        </a:p>
      </dgm:t>
    </dgm:pt>
    <dgm:pt modelId="{3E087F4F-DD01-4348-AD9D-DCBA314F9C4E}" type="pres">
      <dgm:prSet presAssocID="{50C1A5BD-C703-4AD0-90C8-6C002AF941A0}" presName="sp" presStyleCnt="0"/>
      <dgm:spPr/>
    </dgm:pt>
    <dgm:pt modelId="{214CEAD2-B54B-47F5-8C5F-DAEFA83A9FDD}" type="pres">
      <dgm:prSet presAssocID="{3AFE275F-7DFB-4D5C-A3D7-224D5FFE3891}" presName="composite" presStyleCnt="0"/>
      <dgm:spPr/>
    </dgm:pt>
    <dgm:pt modelId="{FECA3C7A-F33D-4D5C-9318-8ED4A3AD2D76}" type="pres">
      <dgm:prSet presAssocID="{3AFE275F-7DFB-4D5C-A3D7-224D5FFE3891}" presName="parentText" presStyleLbl="alignNode1" presStyleIdx="6" presStyleCnt="9">
        <dgm:presLayoutVars>
          <dgm:chMax val="1"/>
          <dgm:bulletEnabled val="1"/>
        </dgm:presLayoutVars>
      </dgm:prSet>
      <dgm:spPr/>
      <dgm:t>
        <a:bodyPr/>
        <a:lstStyle/>
        <a:p>
          <a:endParaRPr lang="ru-RU"/>
        </a:p>
      </dgm:t>
    </dgm:pt>
    <dgm:pt modelId="{DA818B11-11CD-47E5-A62C-9A1044E7A4A6}" type="pres">
      <dgm:prSet presAssocID="{3AFE275F-7DFB-4D5C-A3D7-224D5FFE3891}" presName="descendantText" presStyleLbl="alignAcc1" presStyleIdx="6" presStyleCnt="9" custLinFactNeighborY="0">
        <dgm:presLayoutVars>
          <dgm:bulletEnabled val="1"/>
        </dgm:presLayoutVars>
      </dgm:prSet>
      <dgm:spPr/>
      <dgm:t>
        <a:bodyPr/>
        <a:lstStyle/>
        <a:p>
          <a:endParaRPr lang="ru-RU"/>
        </a:p>
      </dgm:t>
    </dgm:pt>
    <dgm:pt modelId="{70E1C5EB-A0C7-4346-9C3E-09C53095AAE8}" type="pres">
      <dgm:prSet presAssocID="{47AAE4C8-1B99-4AF4-99E6-6984BDD46207}" presName="sp" presStyleCnt="0"/>
      <dgm:spPr/>
    </dgm:pt>
    <dgm:pt modelId="{3DF4C330-3A65-46CE-A9C4-2689A0EB471B}" type="pres">
      <dgm:prSet presAssocID="{481C538B-A30F-4D53-B325-A4B831763105}" presName="composite" presStyleCnt="0"/>
      <dgm:spPr/>
    </dgm:pt>
    <dgm:pt modelId="{3F093376-DD31-4660-A000-E15A224A3530}" type="pres">
      <dgm:prSet presAssocID="{481C538B-A30F-4D53-B325-A4B831763105}" presName="parentText" presStyleLbl="alignNode1" presStyleIdx="7" presStyleCnt="9">
        <dgm:presLayoutVars>
          <dgm:chMax val="1"/>
          <dgm:bulletEnabled val="1"/>
        </dgm:presLayoutVars>
      </dgm:prSet>
      <dgm:spPr/>
      <dgm:t>
        <a:bodyPr/>
        <a:lstStyle/>
        <a:p>
          <a:endParaRPr lang="ru-RU"/>
        </a:p>
      </dgm:t>
    </dgm:pt>
    <dgm:pt modelId="{3425E6EE-DE81-410E-A144-FB6F8CF12EC9}" type="pres">
      <dgm:prSet presAssocID="{481C538B-A30F-4D53-B325-A4B831763105}" presName="descendantText" presStyleLbl="alignAcc1" presStyleIdx="7" presStyleCnt="9" custLinFactNeighborY="0">
        <dgm:presLayoutVars>
          <dgm:bulletEnabled val="1"/>
        </dgm:presLayoutVars>
      </dgm:prSet>
      <dgm:spPr/>
      <dgm:t>
        <a:bodyPr/>
        <a:lstStyle/>
        <a:p>
          <a:endParaRPr lang="ru-RU"/>
        </a:p>
      </dgm:t>
    </dgm:pt>
    <dgm:pt modelId="{89C7DD63-E01F-4A8F-9F28-CBC90564F1BE}" type="pres">
      <dgm:prSet presAssocID="{3968CF75-435E-430B-94A0-6EB3C9D383D0}" presName="sp" presStyleCnt="0"/>
      <dgm:spPr/>
    </dgm:pt>
    <dgm:pt modelId="{9A3D509E-A7A4-40A7-B0F8-910C3970074D}" type="pres">
      <dgm:prSet presAssocID="{99115E22-B4AE-473F-9B15-E1DE76F788F1}" presName="composite" presStyleCnt="0"/>
      <dgm:spPr/>
    </dgm:pt>
    <dgm:pt modelId="{8CB59DFA-983D-4F98-9DBA-D6098890DDBC}" type="pres">
      <dgm:prSet presAssocID="{99115E22-B4AE-473F-9B15-E1DE76F788F1}" presName="parentText" presStyleLbl="alignNode1" presStyleIdx="8" presStyleCnt="9">
        <dgm:presLayoutVars>
          <dgm:chMax val="1"/>
          <dgm:bulletEnabled val="1"/>
        </dgm:presLayoutVars>
      </dgm:prSet>
      <dgm:spPr/>
      <dgm:t>
        <a:bodyPr/>
        <a:lstStyle/>
        <a:p>
          <a:endParaRPr lang="ru-RU"/>
        </a:p>
      </dgm:t>
    </dgm:pt>
    <dgm:pt modelId="{266ED26C-CC30-43A1-99DB-67103B054711}" type="pres">
      <dgm:prSet presAssocID="{99115E22-B4AE-473F-9B15-E1DE76F788F1}" presName="descendantText" presStyleLbl="alignAcc1" presStyleIdx="8" presStyleCnt="9" custLinFactNeighborY="0">
        <dgm:presLayoutVars>
          <dgm:bulletEnabled val="1"/>
        </dgm:presLayoutVars>
      </dgm:prSet>
      <dgm:spPr/>
      <dgm:t>
        <a:bodyPr/>
        <a:lstStyle/>
        <a:p>
          <a:endParaRPr lang="ru-RU"/>
        </a:p>
      </dgm:t>
    </dgm:pt>
  </dgm:ptLst>
  <dgm:cxnLst>
    <dgm:cxn modelId="{55C65F77-526A-40DB-A066-29BA3AB26B22}" srcId="{3AFE275F-7DFB-4D5C-A3D7-224D5FFE3891}" destId="{A8593C86-9C45-4BD8-84C3-C6D040EA5499}" srcOrd="0" destOrd="0" parTransId="{35BF57B5-90E1-4C8C-B4F0-D3BB2C2E0D88}" sibTransId="{873F5EC5-A75D-41D6-9269-D792819ECD97}"/>
    <dgm:cxn modelId="{C1AB4A56-769F-4A5C-9E92-46B641003823}" srcId="{481C538B-A30F-4D53-B325-A4B831763105}" destId="{00817BDE-C201-45B6-8D25-3EE264467148}" srcOrd="0" destOrd="0" parTransId="{CDE449DC-558C-4775-87F5-BFF678940148}" sibTransId="{D978292F-E797-445D-9C9C-989AB179F47C}"/>
    <dgm:cxn modelId="{D2FD7015-CEF8-433B-B03B-037B1016914C}" srcId="{2DBE63AF-6E70-4496-9A6B-FD0416032D6F}" destId="{99115E22-B4AE-473F-9B15-E1DE76F788F1}" srcOrd="8" destOrd="0" parTransId="{D6A9CE24-DEC9-4F26-92CB-286A9DECB437}" sibTransId="{4A6CE606-8DC0-443D-8826-C8C39D27FE5C}"/>
    <dgm:cxn modelId="{680E0B97-B035-422C-A77B-E7480DE98BC5}" type="presOf" srcId="{3AFE275F-7DFB-4D5C-A3D7-224D5FFE3891}" destId="{FECA3C7A-F33D-4D5C-9318-8ED4A3AD2D76}" srcOrd="0" destOrd="0" presId="urn:microsoft.com/office/officeart/2005/8/layout/chevron2"/>
    <dgm:cxn modelId="{D1D19DBA-B88C-4BF8-98A0-B4124C364523}" type="presOf" srcId="{1CC38B3D-D354-46B6-81FB-27E013399339}" destId="{328E2EF8-1864-4AEB-BC7F-275287132F84}" srcOrd="0" destOrd="0" presId="urn:microsoft.com/office/officeart/2005/8/layout/chevron2"/>
    <dgm:cxn modelId="{ECB9A0F4-FD35-476A-867A-16A6986673A7}" type="presOf" srcId="{0ADF51D3-5DD6-4F74-9F0C-ACAF9FDEA1F2}" destId="{A26D5919-0EC4-494A-8E0F-15086AA7736F}" srcOrd="0" destOrd="0" presId="urn:microsoft.com/office/officeart/2005/8/layout/chevron2"/>
    <dgm:cxn modelId="{C57247A1-16D5-4306-B0E6-9B34154F8339}" type="presOf" srcId="{2DBE63AF-6E70-4496-9A6B-FD0416032D6F}" destId="{BD2BBD5C-1BD2-4C3C-A1AA-31207C766281}" srcOrd="0" destOrd="0" presId="urn:microsoft.com/office/officeart/2005/8/layout/chevron2"/>
    <dgm:cxn modelId="{3598AFE3-00DE-42B1-AEFB-06D59B6EA224}" type="presOf" srcId="{60C8BB97-6E3B-448A-979E-F527C24E3D97}" destId="{8EB4385F-121F-4301-917B-891B34BA8928}" srcOrd="0" destOrd="0" presId="urn:microsoft.com/office/officeart/2005/8/layout/chevron2"/>
    <dgm:cxn modelId="{2D177770-938A-43AA-8588-B5E7F9F14F24}" srcId="{1616978D-2C4D-4EA8-9095-26764638A9FF}" destId="{AE404AA7-7E41-41C0-B0A9-ACA9AE9E0A8F}" srcOrd="0" destOrd="0" parTransId="{29B57CFA-4023-4EC9-9A7A-4BE4A3270B05}" sibTransId="{5122CE7C-8955-4DA6-B8F2-BC4D572F28CA}"/>
    <dgm:cxn modelId="{2EADEE7C-1251-4E14-B2F9-FD2E7D93249E}" type="presOf" srcId="{A8593C86-9C45-4BD8-84C3-C6D040EA5499}" destId="{DA818B11-11CD-47E5-A62C-9A1044E7A4A6}" srcOrd="0" destOrd="0" presId="urn:microsoft.com/office/officeart/2005/8/layout/chevron2"/>
    <dgm:cxn modelId="{960A9563-A4E9-4865-8B66-4B0E45370D3D}" srcId="{2DBE63AF-6E70-4496-9A6B-FD0416032D6F}" destId="{CA13588E-EACD-49A2-BB91-DB28D4AAE39E}" srcOrd="2" destOrd="0" parTransId="{4BF6DBEB-918B-4075-BBD4-1132DFD40B9A}" sibTransId="{CD0239ED-9E3B-4F1A-A315-FE22FFF8FC7F}"/>
    <dgm:cxn modelId="{D4859913-30B2-4CE8-8C09-EDAB9BDB5034}" type="presOf" srcId="{AE404AA7-7E41-41C0-B0A9-ACA9AE9E0A8F}" destId="{9E017589-815E-4372-AF02-5E45762E3714}" srcOrd="0" destOrd="0" presId="urn:microsoft.com/office/officeart/2005/8/layout/chevron2"/>
    <dgm:cxn modelId="{6A005580-C1A7-45BC-BDF9-D14B3A12A0AE}" type="presOf" srcId="{75CEDD2A-4AA1-4888-BF08-A52FAFF1E63B}" destId="{EB38F3CE-65D0-4D3E-B4EC-3CD048DE767D}" srcOrd="0" destOrd="0" presId="urn:microsoft.com/office/officeart/2005/8/layout/chevron2"/>
    <dgm:cxn modelId="{45702592-931C-42BD-9A07-B84961A18A1D}" srcId="{60C8BB97-6E3B-448A-979E-F527C24E3D97}" destId="{75CEDD2A-4AA1-4888-BF08-A52FAFF1E63B}" srcOrd="0" destOrd="0" parTransId="{0B05DD5F-F283-465F-BE90-A10810C5F6CB}" sibTransId="{4FF783EB-08C6-4780-BE78-C01A8D118CFC}"/>
    <dgm:cxn modelId="{0939DB42-FD66-44A4-9214-3786DB9B6467}" srcId="{99115E22-B4AE-473F-9B15-E1DE76F788F1}" destId="{51033266-9C02-46B7-B076-D7EAB937054C}" srcOrd="0" destOrd="0" parTransId="{78FDFBB4-2D40-4406-A79C-371AB07D3D0A}" sibTransId="{1AC51E6D-DD62-4F03-8BD1-F887973B1F5B}"/>
    <dgm:cxn modelId="{B91CD904-A026-436B-8669-1BA0F940662C}" srcId="{0ADF51D3-5DD6-4F74-9F0C-ACAF9FDEA1F2}" destId="{4479CB3A-5A94-4EA7-B8F7-0FF381C12224}" srcOrd="0" destOrd="0" parTransId="{A89A519B-F2FD-45E0-8680-68648D2D44CF}" sibTransId="{16B7C76E-D800-4F37-B719-501837285BA4}"/>
    <dgm:cxn modelId="{B5713B49-A1CD-4E37-8B90-FBBF4E5B9317}" srcId="{2DBE63AF-6E70-4496-9A6B-FD0416032D6F}" destId="{87B0F7B3-8945-4420-A3AF-0505D0955277}" srcOrd="3" destOrd="0" parTransId="{D4B3DB9D-12DF-4D29-ADEE-97EFA5BA5710}" sibTransId="{45F08127-F8D5-47D0-A631-CC06F5694F20}"/>
    <dgm:cxn modelId="{FA2DFF3D-A52D-48A2-8F75-0FD3A4E1BEA4}" type="presOf" srcId="{51033266-9C02-46B7-B076-D7EAB937054C}" destId="{266ED26C-CC30-43A1-99DB-67103B054711}" srcOrd="0" destOrd="0" presId="urn:microsoft.com/office/officeart/2005/8/layout/chevron2"/>
    <dgm:cxn modelId="{5A3FA22D-8D10-4143-83F8-C716E179AD9D}" type="presOf" srcId="{87B0F7B3-8945-4420-A3AF-0505D0955277}" destId="{E0670170-D526-4E31-903A-C86A5966E651}" srcOrd="0" destOrd="0" presId="urn:microsoft.com/office/officeart/2005/8/layout/chevron2"/>
    <dgm:cxn modelId="{CC9A0048-F92B-4772-975B-5C1AA26CECF9}" srcId="{2DBE63AF-6E70-4496-9A6B-FD0416032D6F}" destId="{60C8BB97-6E3B-448A-979E-F527C24E3D97}" srcOrd="0" destOrd="0" parTransId="{9C16016B-2DFF-4D68-82C0-3B03F68BD6AA}" sibTransId="{3B7D7549-1076-43C2-9E6A-355A150626D4}"/>
    <dgm:cxn modelId="{C04B0C47-678E-48B7-B313-E3193C9F23F6}" type="presOf" srcId="{4479CB3A-5A94-4EA7-B8F7-0FF381C12224}" destId="{BCAACD03-89B4-416D-978F-32B7E4652D2B}" srcOrd="0" destOrd="0" presId="urn:microsoft.com/office/officeart/2005/8/layout/chevron2"/>
    <dgm:cxn modelId="{B78EC0E7-C436-4FF0-8033-9755CB8AF74B}" type="presOf" srcId="{CA13588E-EACD-49A2-BB91-DB28D4AAE39E}" destId="{75CE15E8-15E9-455C-B4DC-F5E0B1FE5E43}" srcOrd="0" destOrd="0" presId="urn:microsoft.com/office/officeart/2005/8/layout/chevron2"/>
    <dgm:cxn modelId="{5EFE20E5-C252-48FB-9122-BB4863069A0D}" type="presOf" srcId="{00817BDE-C201-45B6-8D25-3EE264467148}" destId="{3425E6EE-DE81-410E-A144-FB6F8CF12EC9}" srcOrd="0" destOrd="0" presId="urn:microsoft.com/office/officeart/2005/8/layout/chevron2"/>
    <dgm:cxn modelId="{DA9F135A-4BA6-4AD1-B7D2-9770D7166478}" srcId="{2DBE63AF-6E70-4496-9A6B-FD0416032D6F}" destId="{481C538B-A30F-4D53-B325-A4B831763105}" srcOrd="7" destOrd="0" parTransId="{AA5ECCE4-D7F6-41EB-9233-8A6B1E732774}" sibTransId="{3968CF75-435E-430B-94A0-6EB3C9D383D0}"/>
    <dgm:cxn modelId="{093344E0-14AD-45A7-9FC3-7E0109987D97}" srcId="{CA13588E-EACD-49A2-BB91-DB28D4AAE39E}" destId="{B3B9B1A1-FFF0-4958-9EE6-B59848C6621F}" srcOrd="0" destOrd="0" parTransId="{39984084-88A2-4436-B718-8788642D6FE4}" sibTransId="{8C32FD12-3F7B-4FE2-8BA8-C13A4BDDFCB7}"/>
    <dgm:cxn modelId="{BE4E8F27-BB80-4500-A85D-10B25168345A}" srcId="{2DBE63AF-6E70-4496-9A6B-FD0416032D6F}" destId="{3AFE275F-7DFB-4D5C-A3D7-224D5FFE3891}" srcOrd="6" destOrd="0" parTransId="{7338B807-13A5-4A02-AF37-1AE9D4BC5666}" sibTransId="{47AAE4C8-1B99-4AF4-99E6-6984BDD46207}"/>
    <dgm:cxn modelId="{63E16A2B-E1C2-40B3-9775-34F2CF832076}" type="presOf" srcId="{E3E9CD91-E244-46A9-978E-BA300F0DAF1A}" destId="{BA3B516C-F5A4-4959-A7E1-629CD0F48A1F}" srcOrd="0" destOrd="0" presId="urn:microsoft.com/office/officeart/2005/8/layout/chevron2"/>
    <dgm:cxn modelId="{43465073-8F90-4842-8940-5D1B3FBE6FCA}" srcId="{87B0F7B3-8945-4420-A3AF-0505D0955277}" destId="{E3E9CD91-E244-46A9-978E-BA300F0DAF1A}" srcOrd="0" destOrd="0" parTransId="{B78081A1-C6EF-43B2-B3C6-AEABE7F671E4}" sibTransId="{4A24B0A8-053F-401C-A355-4479048E7A15}"/>
    <dgm:cxn modelId="{4D50E62C-3B45-4CD8-9815-4556D03B0B16}" srcId="{2DBE63AF-6E70-4496-9A6B-FD0416032D6F}" destId="{0ADF51D3-5DD6-4F74-9F0C-ACAF9FDEA1F2}" srcOrd="5" destOrd="0" parTransId="{04EC284F-5720-4027-A64F-EC4843D8A175}" sibTransId="{50C1A5BD-C703-4AD0-90C8-6C002AF941A0}"/>
    <dgm:cxn modelId="{3521E392-2C31-47C2-99E5-E0868A1E4EF1}" srcId="{2DBE63AF-6E70-4496-9A6B-FD0416032D6F}" destId="{1616978D-2C4D-4EA8-9095-26764638A9FF}" srcOrd="1" destOrd="0" parTransId="{C8793306-63E0-4E17-BB8D-938C0BA691E1}" sibTransId="{4642AD9A-E93D-4663-ABEA-1AD18611C913}"/>
    <dgm:cxn modelId="{AB81922D-F568-433F-AA39-E70FE882C7E1}" type="presOf" srcId="{1616978D-2C4D-4EA8-9095-26764638A9FF}" destId="{B9746419-F6B0-4369-9751-363FC578821C}" srcOrd="0" destOrd="0" presId="urn:microsoft.com/office/officeart/2005/8/layout/chevron2"/>
    <dgm:cxn modelId="{50ED7F76-D9EA-4F9D-A9F1-899042BC9E1D}" srcId="{2DBE63AF-6E70-4496-9A6B-FD0416032D6F}" destId="{459CB548-A687-4B6C-8E97-A334D5DD5EE6}" srcOrd="4" destOrd="0" parTransId="{94EEE32C-DA62-4049-B30B-F28DD82D949A}" sibTransId="{6D3719A6-237E-4A9F-9659-035D9E53E211}"/>
    <dgm:cxn modelId="{9B502B22-503B-46A2-8F10-F6B6F3E48D30}" type="presOf" srcId="{481C538B-A30F-4D53-B325-A4B831763105}" destId="{3F093376-DD31-4660-A000-E15A224A3530}" srcOrd="0" destOrd="0" presId="urn:microsoft.com/office/officeart/2005/8/layout/chevron2"/>
    <dgm:cxn modelId="{283ED0D4-7D7A-4934-8FA0-07B6802CC147}" type="presOf" srcId="{B3B9B1A1-FFF0-4958-9EE6-B59848C6621F}" destId="{417DEB11-1B65-4534-A5A1-4C197BB3C372}" srcOrd="0" destOrd="0" presId="urn:microsoft.com/office/officeart/2005/8/layout/chevron2"/>
    <dgm:cxn modelId="{AFDA1D40-B36B-4ABA-AB0E-40482A9442E0}" srcId="{459CB548-A687-4B6C-8E97-A334D5DD5EE6}" destId="{1CC38B3D-D354-46B6-81FB-27E013399339}" srcOrd="0" destOrd="0" parTransId="{C4B65F85-EDF5-4A84-9B5A-E6DB9B5259CE}" sibTransId="{4370B6E6-12A4-40E0-97EB-91084747409D}"/>
    <dgm:cxn modelId="{88037828-65CD-4702-85D8-46CEFE1A9CB7}" type="presOf" srcId="{459CB548-A687-4B6C-8E97-A334D5DD5EE6}" destId="{E6DDFB8D-0E54-4B6D-8E7F-67ADEDC803C2}" srcOrd="0" destOrd="0" presId="urn:microsoft.com/office/officeart/2005/8/layout/chevron2"/>
    <dgm:cxn modelId="{A335F9DD-D190-4F66-8FAB-EC7257959DAB}" type="presOf" srcId="{99115E22-B4AE-473F-9B15-E1DE76F788F1}" destId="{8CB59DFA-983D-4F98-9DBA-D6098890DDBC}" srcOrd="0" destOrd="0" presId="urn:microsoft.com/office/officeart/2005/8/layout/chevron2"/>
    <dgm:cxn modelId="{871A2969-4189-43F6-829B-33A6D8BE83A9}" type="presParOf" srcId="{BD2BBD5C-1BD2-4C3C-A1AA-31207C766281}" destId="{568AAC12-7B26-450F-A974-9E626B10963A}" srcOrd="0" destOrd="0" presId="urn:microsoft.com/office/officeart/2005/8/layout/chevron2"/>
    <dgm:cxn modelId="{4CC18DE1-0D75-4131-96A6-95F78AD79E0E}" type="presParOf" srcId="{568AAC12-7B26-450F-A974-9E626B10963A}" destId="{8EB4385F-121F-4301-917B-891B34BA8928}" srcOrd="0" destOrd="0" presId="urn:microsoft.com/office/officeart/2005/8/layout/chevron2"/>
    <dgm:cxn modelId="{BBFABEB0-8E20-4312-92BD-42301484B82F}" type="presParOf" srcId="{568AAC12-7B26-450F-A974-9E626B10963A}" destId="{EB38F3CE-65D0-4D3E-B4EC-3CD048DE767D}" srcOrd="1" destOrd="0" presId="urn:microsoft.com/office/officeart/2005/8/layout/chevron2"/>
    <dgm:cxn modelId="{254A115F-E033-47F4-9778-972484ABCF34}" type="presParOf" srcId="{BD2BBD5C-1BD2-4C3C-A1AA-31207C766281}" destId="{9CA7766E-0B1D-4CFD-8A04-23C7367F1E5F}" srcOrd="1" destOrd="0" presId="urn:microsoft.com/office/officeart/2005/8/layout/chevron2"/>
    <dgm:cxn modelId="{CD011111-53F1-4CF3-9DDF-8252D7B8BFAC}" type="presParOf" srcId="{BD2BBD5C-1BD2-4C3C-A1AA-31207C766281}" destId="{E7678529-9666-4321-8086-CE1A6721A5AE}" srcOrd="2" destOrd="0" presId="urn:microsoft.com/office/officeart/2005/8/layout/chevron2"/>
    <dgm:cxn modelId="{1D87E781-FEB4-45B9-ADF1-3E1109D4B74B}" type="presParOf" srcId="{E7678529-9666-4321-8086-CE1A6721A5AE}" destId="{B9746419-F6B0-4369-9751-363FC578821C}" srcOrd="0" destOrd="0" presId="urn:microsoft.com/office/officeart/2005/8/layout/chevron2"/>
    <dgm:cxn modelId="{49110060-4535-4781-B720-BEDE2CB26B63}" type="presParOf" srcId="{E7678529-9666-4321-8086-CE1A6721A5AE}" destId="{9E017589-815E-4372-AF02-5E45762E3714}" srcOrd="1" destOrd="0" presId="urn:microsoft.com/office/officeart/2005/8/layout/chevron2"/>
    <dgm:cxn modelId="{5F9B13A8-F06E-4FC4-BC41-60817EB5D476}" type="presParOf" srcId="{BD2BBD5C-1BD2-4C3C-A1AA-31207C766281}" destId="{0FD6EBC9-1F82-43CA-9F57-279696E437E7}" srcOrd="3" destOrd="0" presId="urn:microsoft.com/office/officeart/2005/8/layout/chevron2"/>
    <dgm:cxn modelId="{8C2C2127-65E6-4BCB-B2CD-E66308AA2E6A}" type="presParOf" srcId="{BD2BBD5C-1BD2-4C3C-A1AA-31207C766281}" destId="{C555C0F8-6FAA-43A2-A85A-4A3E7C7A7B2D}" srcOrd="4" destOrd="0" presId="urn:microsoft.com/office/officeart/2005/8/layout/chevron2"/>
    <dgm:cxn modelId="{844B1476-5A8C-49A9-BC15-ADA42E9E1F95}" type="presParOf" srcId="{C555C0F8-6FAA-43A2-A85A-4A3E7C7A7B2D}" destId="{75CE15E8-15E9-455C-B4DC-F5E0B1FE5E43}" srcOrd="0" destOrd="0" presId="urn:microsoft.com/office/officeart/2005/8/layout/chevron2"/>
    <dgm:cxn modelId="{3B6F0564-A58F-4151-9B7F-E020F37F5522}" type="presParOf" srcId="{C555C0F8-6FAA-43A2-A85A-4A3E7C7A7B2D}" destId="{417DEB11-1B65-4534-A5A1-4C197BB3C372}" srcOrd="1" destOrd="0" presId="urn:microsoft.com/office/officeart/2005/8/layout/chevron2"/>
    <dgm:cxn modelId="{5BC97015-6B0C-4A4F-9AEF-5501E3BCF356}" type="presParOf" srcId="{BD2BBD5C-1BD2-4C3C-A1AA-31207C766281}" destId="{426ABF5D-FF9F-4870-998B-E6CB1D19B8C6}" srcOrd="5" destOrd="0" presId="urn:microsoft.com/office/officeart/2005/8/layout/chevron2"/>
    <dgm:cxn modelId="{6AA4A56C-CAE9-4759-8551-89E4F283A379}" type="presParOf" srcId="{BD2BBD5C-1BD2-4C3C-A1AA-31207C766281}" destId="{17B4350A-C1BC-4771-9D95-4AD6BCB940DE}" srcOrd="6" destOrd="0" presId="urn:microsoft.com/office/officeart/2005/8/layout/chevron2"/>
    <dgm:cxn modelId="{1C3ACA32-6490-4A50-AA42-EE9A4A6F4A10}" type="presParOf" srcId="{17B4350A-C1BC-4771-9D95-4AD6BCB940DE}" destId="{E0670170-D526-4E31-903A-C86A5966E651}" srcOrd="0" destOrd="0" presId="urn:microsoft.com/office/officeart/2005/8/layout/chevron2"/>
    <dgm:cxn modelId="{D8DFB745-F1A9-4A61-9A43-F3114B6775F4}" type="presParOf" srcId="{17B4350A-C1BC-4771-9D95-4AD6BCB940DE}" destId="{BA3B516C-F5A4-4959-A7E1-629CD0F48A1F}" srcOrd="1" destOrd="0" presId="urn:microsoft.com/office/officeart/2005/8/layout/chevron2"/>
    <dgm:cxn modelId="{FB0B1049-844A-4C13-BB3F-50B459E5BA01}" type="presParOf" srcId="{BD2BBD5C-1BD2-4C3C-A1AA-31207C766281}" destId="{DA5C5376-1501-4D4F-9C1A-36D4116F7690}" srcOrd="7" destOrd="0" presId="urn:microsoft.com/office/officeart/2005/8/layout/chevron2"/>
    <dgm:cxn modelId="{DB562F19-D68B-4363-98EA-52FCB34C90F4}" type="presParOf" srcId="{BD2BBD5C-1BD2-4C3C-A1AA-31207C766281}" destId="{7A9998F6-C680-43DB-9983-4B0ADE04A52C}" srcOrd="8" destOrd="0" presId="urn:microsoft.com/office/officeart/2005/8/layout/chevron2"/>
    <dgm:cxn modelId="{89503A28-2938-43D7-8DDB-1FCBDACACC33}" type="presParOf" srcId="{7A9998F6-C680-43DB-9983-4B0ADE04A52C}" destId="{E6DDFB8D-0E54-4B6D-8E7F-67ADEDC803C2}" srcOrd="0" destOrd="0" presId="urn:microsoft.com/office/officeart/2005/8/layout/chevron2"/>
    <dgm:cxn modelId="{2C346226-2433-4DF3-AA43-C87EB4423ABD}" type="presParOf" srcId="{7A9998F6-C680-43DB-9983-4B0ADE04A52C}" destId="{328E2EF8-1864-4AEB-BC7F-275287132F84}" srcOrd="1" destOrd="0" presId="urn:microsoft.com/office/officeart/2005/8/layout/chevron2"/>
    <dgm:cxn modelId="{3B652CE4-A603-4BBB-9550-CA18F60AEF16}" type="presParOf" srcId="{BD2BBD5C-1BD2-4C3C-A1AA-31207C766281}" destId="{74D5D3A4-CE39-4F95-A5B9-286CE808A9FE}" srcOrd="9" destOrd="0" presId="urn:microsoft.com/office/officeart/2005/8/layout/chevron2"/>
    <dgm:cxn modelId="{41B3CEBB-0F9B-4D42-ABCC-966346EF0F98}" type="presParOf" srcId="{BD2BBD5C-1BD2-4C3C-A1AA-31207C766281}" destId="{2DC7A667-68CA-45C0-B950-C87329250FFA}" srcOrd="10" destOrd="0" presId="urn:microsoft.com/office/officeart/2005/8/layout/chevron2"/>
    <dgm:cxn modelId="{797CCC24-7396-46CD-9478-AC916F296443}" type="presParOf" srcId="{2DC7A667-68CA-45C0-B950-C87329250FFA}" destId="{A26D5919-0EC4-494A-8E0F-15086AA7736F}" srcOrd="0" destOrd="0" presId="urn:microsoft.com/office/officeart/2005/8/layout/chevron2"/>
    <dgm:cxn modelId="{30B82B78-3F2C-463D-B77D-8E19845AD467}" type="presParOf" srcId="{2DC7A667-68CA-45C0-B950-C87329250FFA}" destId="{BCAACD03-89B4-416D-978F-32B7E4652D2B}" srcOrd="1" destOrd="0" presId="urn:microsoft.com/office/officeart/2005/8/layout/chevron2"/>
    <dgm:cxn modelId="{A27001FF-5E22-41F3-90DE-BE435F862ACD}" type="presParOf" srcId="{BD2BBD5C-1BD2-4C3C-A1AA-31207C766281}" destId="{3E087F4F-DD01-4348-AD9D-DCBA314F9C4E}" srcOrd="11" destOrd="0" presId="urn:microsoft.com/office/officeart/2005/8/layout/chevron2"/>
    <dgm:cxn modelId="{8C910B88-0DBA-4C99-A4B4-6F6241A4A51C}" type="presParOf" srcId="{BD2BBD5C-1BD2-4C3C-A1AA-31207C766281}" destId="{214CEAD2-B54B-47F5-8C5F-DAEFA83A9FDD}" srcOrd="12" destOrd="0" presId="urn:microsoft.com/office/officeart/2005/8/layout/chevron2"/>
    <dgm:cxn modelId="{31A95695-8E5F-4A8C-92F5-C33F9B4B722C}" type="presParOf" srcId="{214CEAD2-B54B-47F5-8C5F-DAEFA83A9FDD}" destId="{FECA3C7A-F33D-4D5C-9318-8ED4A3AD2D76}" srcOrd="0" destOrd="0" presId="urn:microsoft.com/office/officeart/2005/8/layout/chevron2"/>
    <dgm:cxn modelId="{2B024218-9D68-40F2-B1C1-8A51E305A08E}" type="presParOf" srcId="{214CEAD2-B54B-47F5-8C5F-DAEFA83A9FDD}" destId="{DA818B11-11CD-47E5-A62C-9A1044E7A4A6}" srcOrd="1" destOrd="0" presId="urn:microsoft.com/office/officeart/2005/8/layout/chevron2"/>
    <dgm:cxn modelId="{5B1C9333-1D94-45F7-BD54-89FCA40E9108}" type="presParOf" srcId="{BD2BBD5C-1BD2-4C3C-A1AA-31207C766281}" destId="{70E1C5EB-A0C7-4346-9C3E-09C53095AAE8}" srcOrd="13" destOrd="0" presId="urn:microsoft.com/office/officeart/2005/8/layout/chevron2"/>
    <dgm:cxn modelId="{076E4DF8-8C50-4B00-8E1B-D98C235EAEAB}" type="presParOf" srcId="{BD2BBD5C-1BD2-4C3C-A1AA-31207C766281}" destId="{3DF4C330-3A65-46CE-A9C4-2689A0EB471B}" srcOrd="14" destOrd="0" presId="urn:microsoft.com/office/officeart/2005/8/layout/chevron2"/>
    <dgm:cxn modelId="{DAC94259-4529-4ECC-A96E-A622B3624396}" type="presParOf" srcId="{3DF4C330-3A65-46CE-A9C4-2689A0EB471B}" destId="{3F093376-DD31-4660-A000-E15A224A3530}" srcOrd="0" destOrd="0" presId="urn:microsoft.com/office/officeart/2005/8/layout/chevron2"/>
    <dgm:cxn modelId="{E815808C-77AF-4EB3-B492-425EEA82B83D}" type="presParOf" srcId="{3DF4C330-3A65-46CE-A9C4-2689A0EB471B}" destId="{3425E6EE-DE81-410E-A144-FB6F8CF12EC9}" srcOrd="1" destOrd="0" presId="urn:microsoft.com/office/officeart/2005/8/layout/chevron2"/>
    <dgm:cxn modelId="{B10025BC-E6B8-4FAE-82D6-DDE93381F2BE}" type="presParOf" srcId="{BD2BBD5C-1BD2-4C3C-A1AA-31207C766281}" destId="{89C7DD63-E01F-4A8F-9F28-CBC90564F1BE}" srcOrd="15" destOrd="0" presId="urn:microsoft.com/office/officeart/2005/8/layout/chevron2"/>
    <dgm:cxn modelId="{83BB7891-5323-4D67-8AEC-A1A4F2E26E0A}" type="presParOf" srcId="{BD2BBD5C-1BD2-4C3C-A1AA-31207C766281}" destId="{9A3D509E-A7A4-40A7-B0F8-910C3970074D}" srcOrd="16" destOrd="0" presId="urn:microsoft.com/office/officeart/2005/8/layout/chevron2"/>
    <dgm:cxn modelId="{AF4750EE-E0FC-474F-9D92-02CE419BE61C}" type="presParOf" srcId="{9A3D509E-A7A4-40A7-B0F8-910C3970074D}" destId="{8CB59DFA-983D-4F98-9DBA-D6098890DDBC}" srcOrd="0" destOrd="0" presId="urn:microsoft.com/office/officeart/2005/8/layout/chevron2"/>
    <dgm:cxn modelId="{196F2546-EF1F-4BC5-BEDA-C25F330B2D3A}" type="presParOf" srcId="{9A3D509E-A7A4-40A7-B0F8-910C3970074D}" destId="{266ED26C-CC30-43A1-99DB-67103B054711}"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682138-D338-4B17-AE26-9783CB8E2080}" type="doc">
      <dgm:prSet loTypeId="urn:microsoft.com/office/officeart/2008/layout/CircularPictureCallout" loCatId="picture" qsTypeId="urn:microsoft.com/office/officeart/2005/8/quickstyle/simple5" qsCatId="simple" csTypeId="urn:microsoft.com/office/officeart/2005/8/colors/accent1_2" csCatId="accent1" phldr="1"/>
      <dgm:spPr/>
      <dgm:t>
        <a:bodyPr/>
        <a:lstStyle/>
        <a:p>
          <a:endParaRPr lang="ru-RU"/>
        </a:p>
      </dgm:t>
    </dgm:pt>
    <dgm:pt modelId="{BA3526BB-91E6-47C8-A894-730254650D35}">
      <dgm:prSet/>
      <dgm:spPr/>
      <dgm:t>
        <a:bodyPr/>
        <a:lstStyle/>
        <a:p>
          <a:endParaRPr lang="ru-RU" dirty="0"/>
        </a:p>
      </dgm:t>
    </dgm:pt>
    <dgm:pt modelId="{3624985C-4BA5-4ACF-96AD-09B576C5BA83}" type="parTrans" cxnId="{D4FCE0CE-098C-47AD-AB8C-6C9E3F5E66A4}">
      <dgm:prSet/>
      <dgm:spPr/>
      <dgm:t>
        <a:bodyPr/>
        <a:lstStyle/>
        <a:p>
          <a:endParaRPr lang="ru-RU"/>
        </a:p>
      </dgm:t>
    </dgm:pt>
    <dgm:pt modelId="{E3586405-231F-477D-94C4-E898D5ADD246}" type="sibTrans" cxnId="{D4FCE0CE-098C-47AD-AB8C-6C9E3F5E66A4}">
      <dgm:prSet/>
      <dgm:spPr>
        <a:solidFill>
          <a:srgbClr val="FFC000"/>
        </a:solidFill>
      </dgm:spPr>
      <dgm:t>
        <a:bodyPr/>
        <a:lstStyle/>
        <a:p>
          <a:endParaRPr lang="ru-RU"/>
        </a:p>
      </dgm:t>
    </dgm:pt>
    <dgm:pt modelId="{A8D6B7D9-4B3C-49E8-BC4D-9A93A507C31B}">
      <dgm:prSet phldrT="[Текст]"/>
      <dgm:spPr/>
      <dgm:t>
        <a:bodyPr/>
        <a:lstStyle/>
        <a:p>
          <a:r>
            <a:rPr lang="ru-RU" dirty="0" smtClean="0"/>
            <a:t> </a:t>
          </a:r>
          <a:endParaRPr lang="ru-RU" dirty="0"/>
        </a:p>
      </dgm:t>
    </dgm:pt>
    <dgm:pt modelId="{72437B14-A356-40F4-A8DE-0F4BE29D8591}" type="parTrans" cxnId="{4C421474-0729-4166-9ACB-EC805961A5F1}">
      <dgm:prSet/>
      <dgm:spPr/>
      <dgm:t>
        <a:bodyPr/>
        <a:lstStyle/>
        <a:p>
          <a:endParaRPr lang="ru-RU"/>
        </a:p>
      </dgm:t>
    </dgm:pt>
    <dgm:pt modelId="{DD95031C-2179-46D2-BA22-4AD633489813}" type="sibTrans" cxnId="{4C421474-0729-4166-9ACB-EC805961A5F1}">
      <dgm:prSet/>
      <dgm:spPr>
        <a:solidFill>
          <a:srgbClr val="FFCC00"/>
        </a:solidFill>
      </dgm:spPr>
      <dgm:t>
        <a:bodyPr/>
        <a:lstStyle/>
        <a:p>
          <a:endParaRPr lang="ru-RU"/>
        </a:p>
      </dgm:t>
    </dgm:pt>
    <dgm:pt modelId="{622FFF83-A36A-4B5B-8829-89BC07D0EE6C}">
      <dgm:prSet phldrT="[Текст]"/>
      <dgm:spPr/>
      <dgm:t>
        <a:bodyPr/>
        <a:lstStyle/>
        <a:p>
          <a:r>
            <a:rPr lang="ru-RU" dirty="0" smtClean="0"/>
            <a:t> </a:t>
          </a:r>
          <a:endParaRPr lang="ru-RU" dirty="0"/>
        </a:p>
      </dgm:t>
    </dgm:pt>
    <dgm:pt modelId="{E8ABF50A-8CFD-4755-A07E-E559DE7566A7}" type="parTrans" cxnId="{45B157CF-13D1-4D71-817F-686083A64630}">
      <dgm:prSet/>
      <dgm:spPr/>
      <dgm:t>
        <a:bodyPr/>
        <a:lstStyle/>
        <a:p>
          <a:endParaRPr lang="ru-RU"/>
        </a:p>
      </dgm:t>
    </dgm:pt>
    <dgm:pt modelId="{8167ACC7-76DE-472C-BCDB-8B41CF0B9095}" type="sibTrans" cxnId="{45B157CF-13D1-4D71-817F-686083A64630}">
      <dgm:prSet/>
      <dgm:spPr>
        <a:solidFill>
          <a:srgbClr val="D2A000"/>
        </a:solidFill>
      </dgm:spPr>
      <dgm:t>
        <a:bodyPr/>
        <a:lstStyle/>
        <a:p>
          <a:endParaRPr lang="ru-RU"/>
        </a:p>
      </dgm:t>
    </dgm:pt>
    <dgm:pt modelId="{499B1D9E-E735-46B8-9282-DC8A914DFE74}">
      <dgm:prSet phldrT="[Текст]"/>
      <dgm:spPr/>
      <dgm:t>
        <a:bodyPr/>
        <a:lstStyle/>
        <a:p>
          <a:r>
            <a:rPr lang="ru-RU" dirty="0" smtClean="0"/>
            <a:t> </a:t>
          </a:r>
          <a:endParaRPr lang="ru-RU" dirty="0"/>
        </a:p>
      </dgm:t>
    </dgm:pt>
    <dgm:pt modelId="{BAD37BA6-2A78-418C-85CE-10FCEC7E3FA6}" type="sibTrans" cxnId="{9F988DF8-8424-43CC-BE2E-C2871E360BF6}">
      <dgm:prSet/>
      <dgm:spPr>
        <a:solidFill>
          <a:srgbClr val="FFC000"/>
        </a:solidFill>
      </dgm:spPr>
      <dgm:t>
        <a:bodyPr/>
        <a:lstStyle/>
        <a:p>
          <a:endParaRPr lang="ru-RU"/>
        </a:p>
      </dgm:t>
    </dgm:pt>
    <dgm:pt modelId="{DF1FED00-5530-4819-AAF7-CB8A97AE5085}" type="parTrans" cxnId="{9F988DF8-8424-43CC-BE2E-C2871E360BF6}">
      <dgm:prSet/>
      <dgm:spPr/>
      <dgm:t>
        <a:bodyPr/>
        <a:lstStyle/>
        <a:p>
          <a:endParaRPr lang="ru-RU"/>
        </a:p>
      </dgm:t>
    </dgm:pt>
    <dgm:pt modelId="{7D4DF964-3EB5-4721-9787-B9C3DC5C10DB}" type="pres">
      <dgm:prSet presAssocID="{BC682138-D338-4B17-AE26-9783CB8E2080}" presName="Name0" presStyleCnt="0">
        <dgm:presLayoutVars>
          <dgm:chMax val="7"/>
          <dgm:chPref val="7"/>
          <dgm:dir/>
        </dgm:presLayoutVars>
      </dgm:prSet>
      <dgm:spPr/>
      <dgm:t>
        <a:bodyPr/>
        <a:lstStyle/>
        <a:p>
          <a:endParaRPr lang="ru-RU"/>
        </a:p>
      </dgm:t>
    </dgm:pt>
    <dgm:pt modelId="{B5AC4F60-CB38-4103-852F-D959B1247CE4}" type="pres">
      <dgm:prSet presAssocID="{BC682138-D338-4B17-AE26-9783CB8E2080}" presName="Name1" presStyleCnt="0"/>
      <dgm:spPr/>
    </dgm:pt>
    <dgm:pt modelId="{C79C75DE-88A9-4F0C-8E89-EADF3947382A}" type="pres">
      <dgm:prSet presAssocID="{BAD37BA6-2A78-418C-85CE-10FCEC7E3FA6}" presName="picture_1" presStyleCnt="0"/>
      <dgm:spPr/>
    </dgm:pt>
    <dgm:pt modelId="{156B67C1-2755-4EFC-B2BF-E8BA1BE3E9CC}" type="pres">
      <dgm:prSet presAssocID="{BAD37BA6-2A78-418C-85CE-10FCEC7E3FA6}" presName="pictureRepeatNode" presStyleLbl="alignImgPlace1" presStyleIdx="0" presStyleCnt="4"/>
      <dgm:spPr/>
      <dgm:t>
        <a:bodyPr/>
        <a:lstStyle/>
        <a:p>
          <a:endParaRPr lang="ru-RU"/>
        </a:p>
      </dgm:t>
    </dgm:pt>
    <dgm:pt modelId="{1EE17DF4-AB94-4B43-8E70-0DACA864EDFD}" type="pres">
      <dgm:prSet presAssocID="{499B1D9E-E735-46B8-9282-DC8A914DFE74}" presName="text_1" presStyleLbl="node1" presStyleIdx="0" presStyleCnt="0" custLinFactNeighborX="-4797" custLinFactNeighborY="-26540">
        <dgm:presLayoutVars>
          <dgm:bulletEnabled val="1"/>
        </dgm:presLayoutVars>
      </dgm:prSet>
      <dgm:spPr/>
      <dgm:t>
        <a:bodyPr/>
        <a:lstStyle/>
        <a:p>
          <a:endParaRPr lang="ru-RU"/>
        </a:p>
      </dgm:t>
    </dgm:pt>
    <dgm:pt modelId="{A16D279F-295B-4F03-A218-B4D97CA06E10}" type="pres">
      <dgm:prSet presAssocID="{DD95031C-2179-46D2-BA22-4AD633489813}" presName="picture_2" presStyleCnt="0"/>
      <dgm:spPr/>
    </dgm:pt>
    <dgm:pt modelId="{B04FB97C-5DC7-4F8B-BDEF-67A85CE0F759}" type="pres">
      <dgm:prSet presAssocID="{DD95031C-2179-46D2-BA22-4AD633489813}" presName="pictureRepeatNode" presStyleLbl="alignImgPlace1" presStyleIdx="1" presStyleCnt="4" custScaleX="109735" custScaleY="109735"/>
      <dgm:spPr/>
      <dgm:t>
        <a:bodyPr/>
        <a:lstStyle/>
        <a:p>
          <a:endParaRPr lang="ru-RU"/>
        </a:p>
      </dgm:t>
    </dgm:pt>
    <dgm:pt modelId="{80BCC3E3-AF15-4994-9C79-1D71DB41AE37}" type="pres">
      <dgm:prSet presAssocID="{A8D6B7D9-4B3C-49E8-BC4D-9A93A507C31B}" presName="line_2" presStyleLbl="parChTrans1D1" presStyleIdx="0" presStyleCnt="3"/>
      <dgm:spPr/>
    </dgm:pt>
    <dgm:pt modelId="{624D6D77-4842-4678-8D25-813DADF67BD4}" type="pres">
      <dgm:prSet presAssocID="{A8D6B7D9-4B3C-49E8-BC4D-9A93A507C31B}" presName="textparent_2" presStyleLbl="node1" presStyleIdx="0" presStyleCnt="0"/>
      <dgm:spPr/>
    </dgm:pt>
    <dgm:pt modelId="{B2BF56D2-C225-4F3E-8D07-A8C40ACC663E}" type="pres">
      <dgm:prSet presAssocID="{A8D6B7D9-4B3C-49E8-BC4D-9A93A507C31B}" presName="text_2" presStyleLbl="revTx" presStyleIdx="0" presStyleCnt="3">
        <dgm:presLayoutVars>
          <dgm:bulletEnabled val="1"/>
        </dgm:presLayoutVars>
      </dgm:prSet>
      <dgm:spPr/>
      <dgm:t>
        <a:bodyPr/>
        <a:lstStyle/>
        <a:p>
          <a:endParaRPr lang="ru-RU"/>
        </a:p>
      </dgm:t>
    </dgm:pt>
    <dgm:pt modelId="{D316D85F-10B7-44AC-B5BD-BEF1D09E2F61}" type="pres">
      <dgm:prSet presAssocID="{8167ACC7-76DE-472C-BCDB-8B41CF0B9095}" presName="picture_3" presStyleCnt="0"/>
      <dgm:spPr/>
    </dgm:pt>
    <dgm:pt modelId="{20E32EED-F101-49B9-BEE7-40038D07FFA7}" type="pres">
      <dgm:prSet presAssocID="{8167ACC7-76DE-472C-BCDB-8B41CF0B9095}" presName="pictureRepeatNode" presStyleLbl="alignImgPlace1" presStyleIdx="2" presStyleCnt="4" custScaleX="109274" custScaleY="109274"/>
      <dgm:spPr/>
      <dgm:t>
        <a:bodyPr/>
        <a:lstStyle/>
        <a:p>
          <a:endParaRPr lang="ru-RU"/>
        </a:p>
      </dgm:t>
    </dgm:pt>
    <dgm:pt modelId="{5F175157-B344-4116-9A30-4C6CEBFB90EF}" type="pres">
      <dgm:prSet presAssocID="{622FFF83-A36A-4B5B-8829-89BC07D0EE6C}" presName="line_3" presStyleLbl="parChTrans1D1" presStyleIdx="1" presStyleCnt="3"/>
      <dgm:spPr/>
    </dgm:pt>
    <dgm:pt modelId="{D339E93D-B1D0-4639-88E9-8F0DEB9B4833}" type="pres">
      <dgm:prSet presAssocID="{622FFF83-A36A-4B5B-8829-89BC07D0EE6C}" presName="textparent_3" presStyleLbl="node1" presStyleIdx="0" presStyleCnt="0"/>
      <dgm:spPr/>
    </dgm:pt>
    <dgm:pt modelId="{246052E9-0DD9-4822-8D30-8EBD5C154DD6}" type="pres">
      <dgm:prSet presAssocID="{622FFF83-A36A-4B5B-8829-89BC07D0EE6C}" presName="text_3" presStyleLbl="revTx" presStyleIdx="1" presStyleCnt="3">
        <dgm:presLayoutVars>
          <dgm:bulletEnabled val="1"/>
        </dgm:presLayoutVars>
      </dgm:prSet>
      <dgm:spPr/>
      <dgm:t>
        <a:bodyPr/>
        <a:lstStyle/>
        <a:p>
          <a:endParaRPr lang="ru-RU"/>
        </a:p>
      </dgm:t>
    </dgm:pt>
    <dgm:pt modelId="{DD3306CB-92F9-4852-A292-0388AF3BBB74}" type="pres">
      <dgm:prSet presAssocID="{E3586405-231F-477D-94C4-E898D5ADD246}" presName="picture_4" presStyleCnt="0"/>
      <dgm:spPr/>
    </dgm:pt>
    <dgm:pt modelId="{70B15006-D7F4-4DBD-BCAA-C0A53527C107}" type="pres">
      <dgm:prSet presAssocID="{E3586405-231F-477D-94C4-E898D5ADD246}" presName="pictureRepeatNode" presStyleLbl="alignImgPlace1" presStyleIdx="3" presStyleCnt="4" custScaleX="106979" custScaleY="106979"/>
      <dgm:spPr/>
      <dgm:t>
        <a:bodyPr/>
        <a:lstStyle/>
        <a:p>
          <a:endParaRPr lang="ru-RU"/>
        </a:p>
      </dgm:t>
    </dgm:pt>
    <dgm:pt modelId="{B62C60DE-A4F0-4D2D-8FC5-4D0F6982AC09}" type="pres">
      <dgm:prSet presAssocID="{BA3526BB-91E6-47C8-A894-730254650D35}" presName="line_4" presStyleLbl="parChTrans1D1" presStyleIdx="2" presStyleCnt="3"/>
      <dgm:spPr/>
    </dgm:pt>
    <dgm:pt modelId="{E6C100B0-8BEE-42F9-9AC1-E8D2BA10CAB6}" type="pres">
      <dgm:prSet presAssocID="{BA3526BB-91E6-47C8-A894-730254650D35}" presName="textparent_4" presStyleLbl="node1" presStyleIdx="0" presStyleCnt="0"/>
      <dgm:spPr/>
    </dgm:pt>
    <dgm:pt modelId="{6E90F7C0-BD7E-4FC5-BEF7-B6945EE42004}" type="pres">
      <dgm:prSet presAssocID="{BA3526BB-91E6-47C8-A894-730254650D35}" presName="text_4" presStyleLbl="revTx" presStyleIdx="2" presStyleCnt="3">
        <dgm:presLayoutVars>
          <dgm:bulletEnabled val="1"/>
        </dgm:presLayoutVars>
      </dgm:prSet>
      <dgm:spPr/>
      <dgm:t>
        <a:bodyPr/>
        <a:lstStyle/>
        <a:p>
          <a:endParaRPr lang="ru-RU"/>
        </a:p>
      </dgm:t>
    </dgm:pt>
  </dgm:ptLst>
  <dgm:cxnLst>
    <dgm:cxn modelId="{D4FCE0CE-098C-47AD-AB8C-6C9E3F5E66A4}" srcId="{BC682138-D338-4B17-AE26-9783CB8E2080}" destId="{BA3526BB-91E6-47C8-A894-730254650D35}" srcOrd="3" destOrd="0" parTransId="{3624985C-4BA5-4ACF-96AD-09B576C5BA83}" sibTransId="{E3586405-231F-477D-94C4-E898D5ADD246}"/>
    <dgm:cxn modelId="{398CB188-9111-4725-A5AC-51A06E2CDAAB}" type="presOf" srcId="{DD95031C-2179-46D2-BA22-4AD633489813}" destId="{B04FB97C-5DC7-4F8B-BDEF-67A85CE0F759}" srcOrd="0" destOrd="0" presId="urn:microsoft.com/office/officeart/2008/layout/CircularPictureCallout"/>
    <dgm:cxn modelId="{9F988DF8-8424-43CC-BE2E-C2871E360BF6}" srcId="{BC682138-D338-4B17-AE26-9783CB8E2080}" destId="{499B1D9E-E735-46B8-9282-DC8A914DFE74}" srcOrd="0" destOrd="0" parTransId="{DF1FED00-5530-4819-AAF7-CB8A97AE5085}" sibTransId="{BAD37BA6-2A78-418C-85CE-10FCEC7E3FA6}"/>
    <dgm:cxn modelId="{B3EB0E23-3835-4186-A494-4B8D8885EFDC}" type="presOf" srcId="{BC682138-D338-4B17-AE26-9783CB8E2080}" destId="{7D4DF964-3EB5-4721-9787-B9C3DC5C10DB}" srcOrd="0" destOrd="0" presId="urn:microsoft.com/office/officeart/2008/layout/CircularPictureCallout"/>
    <dgm:cxn modelId="{4C421474-0729-4166-9ACB-EC805961A5F1}" srcId="{BC682138-D338-4B17-AE26-9783CB8E2080}" destId="{A8D6B7D9-4B3C-49E8-BC4D-9A93A507C31B}" srcOrd="1" destOrd="0" parTransId="{72437B14-A356-40F4-A8DE-0F4BE29D8591}" sibTransId="{DD95031C-2179-46D2-BA22-4AD633489813}"/>
    <dgm:cxn modelId="{A914DF0C-C4DD-495F-8663-559E6EBF48D6}" type="presOf" srcId="{BAD37BA6-2A78-418C-85CE-10FCEC7E3FA6}" destId="{156B67C1-2755-4EFC-B2BF-E8BA1BE3E9CC}" srcOrd="0" destOrd="0" presId="urn:microsoft.com/office/officeart/2008/layout/CircularPictureCallout"/>
    <dgm:cxn modelId="{C50C250C-3DEF-43D4-9F16-76AC8BB087D7}" type="presOf" srcId="{499B1D9E-E735-46B8-9282-DC8A914DFE74}" destId="{1EE17DF4-AB94-4B43-8E70-0DACA864EDFD}" srcOrd="0" destOrd="0" presId="urn:microsoft.com/office/officeart/2008/layout/CircularPictureCallout"/>
    <dgm:cxn modelId="{239C4B2D-5F66-4D62-89E5-99E54F1CC5B8}" type="presOf" srcId="{A8D6B7D9-4B3C-49E8-BC4D-9A93A507C31B}" destId="{B2BF56D2-C225-4F3E-8D07-A8C40ACC663E}" srcOrd="0" destOrd="0" presId="urn:microsoft.com/office/officeart/2008/layout/CircularPictureCallout"/>
    <dgm:cxn modelId="{78C3851B-01A1-464D-B6E9-299F6E7CE856}" type="presOf" srcId="{8167ACC7-76DE-472C-BCDB-8B41CF0B9095}" destId="{20E32EED-F101-49B9-BEE7-40038D07FFA7}" srcOrd="0" destOrd="0" presId="urn:microsoft.com/office/officeart/2008/layout/CircularPictureCallout"/>
    <dgm:cxn modelId="{FA9601A5-7E7E-4E22-9B49-E49BEEBFB126}" type="presOf" srcId="{E3586405-231F-477D-94C4-E898D5ADD246}" destId="{70B15006-D7F4-4DBD-BCAA-C0A53527C107}" srcOrd="0" destOrd="0" presId="urn:microsoft.com/office/officeart/2008/layout/CircularPictureCallout"/>
    <dgm:cxn modelId="{D428CBCD-7363-4CA0-BB79-2CFB4C16E5DD}" type="presOf" srcId="{BA3526BB-91E6-47C8-A894-730254650D35}" destId="{6E90F7C0-BD7E-4FC5-BEF7-B6945EE42004}" srcOrd="0" destOrd="0" presId="urn:microsoft.com/office/officeart/2008/layout/CircularPictureCallout"/>
    <dgm:cxn modelId="{45B157CF-13D1-4D71-817F-686083A64630}" srcId="{BC682138-D338-4B17-AE26-9783CB8E2080}" destId="{622FFF83-A36A-4B5B-8829-89BC07D0EE6C}" srcOrd="2" destOrd="0" parTransId="{E8ABF50A-8CFD-4755-A07E-E559DE7566A7}" sibTransId="{8167ACC7-76DE-472C-BCDB-8B41CF0B9095}"/>
    <dgm:cxn modelId="{91071130-3159-460B-B325-6C2E64DBAB14}" type="presOf" srcId="{622FFF83-A36A-4B5B-8829-89BC07D0EE6C}" destId="{246052E9-0DD9-4822-8D30-8EBD5C154DD6}" srcOrd="0" destOrd="0" presId="urn:microsoft.com/office/officeart/2008/layout/CircularPictureCallout"/>
    <dgm:cxn modelId="{22A1A430-4AF9-44CA-B33F-77B2C469C379}" type="presParOf" srcId="{7D4DF964-3EB5-4721-9787-B9C3DC5C10DB}" destId="{B5AC4F60-CB38-4103-852F-D959B1247CE4}" srcOrd="0" destOrd="0" presId="urn:microsoft.com/office/officeart/2008/layout/CircularPictureCallout"/>
    <dgm:cxn modelId="{E3C73F67-9273-4925-BD89-65B2E2F63C45}" type="presParOf" srcId="{B5AC4F60-CB38-4103-852F-D959B1247CE4}" destId="{C79C75DE-88A9-4F0C-8E89-EADF3947382A}" srcOrd="0" destOrd="0" presId="urn:microsoft.com/office/officeart/2008/layout/CircularPictureCallout"/>
    <dgm:cxn modelId="{9D592A5B-E944-4013-BAA6-262C4804043A}" type="presParOf" srcId="{C79C75DE-88A9-4F0C-8E89-EADF3947382A}" destId="{156B67C1-2755-4EFC-B2BF-E8BA1BE3E9CC}" srcOrd="0" destOrd="0" presId="urn:microsoft.com/office/officeart/2008/layout/CircularPictureCallout"/>
    <dgm:cxn modelId="{62BC98DF-75B4-481E-AB81-3A0E6327AA11}" type="presParOf" srcId="{B5AC4F60-CB38-4103-852F-D959B1247CE4}" destId="{1EE17DF4-AB94-4B43-8E70-0DACA864EDFD}" srcOrd="1" destOrd="0" presId="urn:microsoft.com/office/officeart/2008/layout/CircularPictureCallout"/>
    <dgm:cxn modelId="{34961CC4-9E15-4E74-B7E0-FF01DD482486}" type="presParOf" srcId="{B5AC4F60-CB38-4103-852F-D959B1247CE4}" destId="{A16D279F-295B-4F03-A218-B4D97CA06E10}" srcOrd="2" destOrd="0" presId="urn:microsoft.com/office/officeart/2008/layout/CircularPictureCallout"/>
    <dgm:cxn modelId="{2E767703-1DE6-4D31-B374-2F712457FEA1}" type="presParOf" srcId="{A16D279F-295B-4F03-A218-B4D97CA06E10}" destId="{B04FB97C-5DC7-4F8B-BDEF-67A85CE0F759}" srcOrd="0" destOrd="0" presId="urn:microsoft.com/office/officeart/2008/layout/CircularPictureCallout"/>
    <dgm:cxn modelId="{AFD635E3-78A1-4139-8099-06E22E828356}" type="presParOf" srcId="{B5AC4F60-CB38-4103-852F-D959B1247CE4}" destId="{80BCC3E3-AF15-4994-9C79-1D71DB41AE37}" srcOrd="3" destOrd="0" presId="urn:microsoft.com/office/officeart/2008/layout/CircularPictureCallout"/>
    <dgm:cxn modelId="{C4115A10-5ABB-4774-9CFA-45074B040E63}" type="presParOf" srcId="{B5AC4F60-CB38-4103-852F-D959B1247CE4}" destId="{624D6D77-4842-4678-8D25-813DADF67BD4}" srcOrd="4" destOrd="0" presId="urn:microsoft.com/office/officeart/2008/layout/CircularPictureCallout"/>
    <dgm:cxn modelId="{A316AB71-5CD6-42BB-841A-0ABF8C477D0F}" type="presParOf" srcId="{624D6D77-4842-4678-8D25-813DADF67BD4}" destId="{B2BF56D2-C225-4F3E-8D07-A8C40ACC663E}" srcOrd="0" destOrd="0" presId="urn:microsoft.com/office/officeart/2008/layout/CircularPictureCallout"/>
    <dgm:cxn modelId="{1CC65BB2-B473-40B1-8950-22D6B46179FD}" type="presParOf" srcId="{B5AC4F60-CB38-4103-852F-D959B1247CE4}" destId="{D316D85F-10B7-44AC-B5BD-BEF1D09E2F61}" srcOrd="5" destOrd="0" presId="urn:microsoft.com/office/officeart/2008/layout/CircularPictureCallout"/>
    <dgm:cxn modelId="{33212C1B-1BD3-41EF-BF47-1334854E0E3A}" type="presParOf" srcId="{D316D85F-10B7-44AC-B5BD-BEF1D09E2F61}" destId="{20E32EED-F101-49B9-BEE7-40038D07FFA7}" srcOrd="0" destOrd="0" presId="urn:microsoft.com/office/officeart/2008/layout/CircularPictureCallout"/>
    <dgm:cxn modelId="{47C42206-EC8B-476E-9740-AD9DFA642566}" type="presParOf" srcId="{B5AC4F60-CB38-4103-852F-D959B1247CE4}" destId="{5F175157-B344-4116-9A30-4C6CEBFB90EF}" srcOrd="6" destOrd="0" presId="urn:microsoft.com/office/officeart/2008/layout/CircularPictureCallout"/>
    <dgm:cxn modelId="{39C5BE65-C72B-4C1D-8C27-36E8BA55A00C}" type="presParOf" srcId="{B5AC4F60-CB38-4103-852F-D959B1247CE4}" destId="{D339E93D-B1D0-4639-88E9-8F0DEB9B4833}" srcOrd="7" destOrd="0" presId="urn:microsoft.com/office/officeart/2008/layout/CircularPictureCallout"/>
    <dgm:cxn modelId="{E45EF30E-19AC-43F9-87D1-BED358E46E13}" type="presParOf" srcId="{D339E93D-B1D0-4639-88E9-8F0DEB9B4833}" destId="{246052E9-0DD9-4822-8D30-8EBD5C154DD6}" srcOrd="0" destOrd="0" presId="urn:microsoft.com/office/officeart/2008/layout/CircularPictureCallout"/>
    <dgm:cxn modelId="{39D9A37C-CABF-4D54-BCBB-8C5AD1949798}" type="presParOf" srcId="{B5AC4F60-CB38-4103-852F-D959B1247CE4}" destId="{DD3306CB-92F9-4852-A292-0388AF3BBB74}" srcOrd="8" destOrd="0" presId="urn:microsoft.com/office/officeart/2008/layout/CircularPictureCallout"/>
    <dgm:cxn modelId="{87485D7F-0795-4A0C-8E03-C0A721852F4B}" type="presParOf" srcId="{DD3306CB-92F9-4852-A292-0388AF3BBB74}" destId="{70B15006-D7F4-4DBD-BCAA-C0A53527C107}" srcOrd="0" destOrd="0" presId="urn:microsoft.com/office/officeart/2008/layout/CircularPictureCallout"/>
    <dgm:cxn modelId="{0E1CC875-5C88-4DB4-8A64-E5F002FE3DF6}" type="presParOf" srcId="{B5AC4F60-CB38-4103-852F-D959B1247CE4}" destId="{B62C60DE-A4F0-4D2D-8FC5-4D0F6982AC09}" srcOrd="9" destOrd="0" presId="urn:microsoft.com/office/officeart/2008/layout/CircularPictureCallout"/>
    <dgm:cxn modelId="{A9EC38E5-2D7A-408A-9370-741804B9F5EF}" type="presParOf" srcId="{B5AC4F60-CB38-4103-852F-D959B1247CE4}" destId="{E6C100B0-8BEE-42F9-9AC1-E8D2BA10CAB6}" srcOrd="10" destOrd="0" presId="urn:microsoft.com/office/officeart/2008/layout/CircularPictureCallout"/>
    <dgm:cxn modelId="{8475140B-4CBB-42D4-BB25-DC68834716F2}" type="presParOf" srcId="{E6C100B0-8BEE-42F9-9AC1-E8D2BA10CAB6}" destId="{6E90F7C0-BD7E-4FC5-BEF7-B6945EE42004}" srcOrd="0" destOrd="0" presId="urn:microsoft.com/office/officeart/2008/layout/CircularPictureCallou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4C7666-331F-4B43-9956-B1B44360F321}">
      <dsp:nvSpPr>
        <dsp:cNvPr id="0" name=""/>
        <dsp:cNvSpPr/>
      </dsp:nvSpPr>
      <dsp:spPr>
        <a:xfrm>
          <a:off x="0" y="0"/>
          <a:ext cx="4086431" cy="4086431"/>
        </a:xfrm>
        <a:prstGeom prst="pie">
          <a:avLst>
            <a:gd name="adj1" fmla="val 5400000"/>
            <a:gd name="adj2" fmla="val 16200000"/>
          </a:avLst>
        </a:prstGeom>
        <a:solidFill>
          <a:srgbClr val="FFCC00"/>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F9C7E980-8572-4256-BFC2-EB2EA5B915EE}">
      <dsp:nvSpPr>
        <dsp:cNvPr id="0" name=""/>
        <dsp:cNvSpPr/>
      </dsp:nvSpPr>
      <dsp:spPr>
        <a:xfrm>
          <a:off x="2043215" y="0"/>
          <a:ext cx="5416506" cy="4086431"/>
        </a:xfrm>
        <a:prstGeom prst="rect">
          <a:avLst/>
        </a:prstGeom>
        <a:solidFill>
          <a:schemeClr val="lt1">
            <a:alpha val="90000"/>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ahoma" pitchFamily="34" charset="0"/>
              <a:ea typeface="Tahoma" pitchFamily="34" charset="0"/>
              <a:cs typeface="Tahoma" pitchFamily="34" charset="0"/>
            </a:rPr>
            <a:t>С релиза 3.0.45.1 в конфигурацию добавлены две новые подсистемы:</a:t>
          </a:r>
          <a:endParaRPr lang="ru-RU" sz="1800" kern="1200" dirty="0">
            <a:latin typeface="Tahoma" pitchFamily="34" charset="0"/>
            <a:ea typeface="Tahoma" pitchFamily="34" charset="0"/>
            <a:cs typeface="Tahoma" pitchFamily="34" charset="0"/>
          </a:endParaRPr>
        </a:p>
      </dsp:txBody>
      <dsp:txXfrm>
        <a:off x="2043215" y="0"/>
        <a:ext cx="5416506" cy="1225931"/>
      </dsp:txXfrm>
    </dsp:sp>
    <dsp:sp modelId="{7B9DC400-EBAF-4B48-8185-BD9A577247A4}">
      <dsp:nvSpPr>
        <dsp:cNvPr id="0" name=""/>
        <dsp:cNvSpPr/>
      </dsp:nvSpPr>
      <dsp:spPr>
        <a:xfrm>
          <a:off x="715126" y="1225931"/>
          <a:ext cx="2656177" cy="2656177"/>
        </a:xfrm>
        <a:prstGeom prst="pie">
          <a:avLst>
            <a:gd name="adj1" fmla="val 5400000"/>
            <a:gd name="adj2" fmla="val 16200000"/>
          </a:avLst>
        </a:prstGeom>
        <a:solidFill>
          <a:srgbClr val="FF9900"/>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C29ADC66-CABD-434F-B8AA-279A55A5CF9C}">
      <dsp:nvSpPr>
        <dsp:cNvPr id="0" name=""/>
        <dsp:cNvSpPr/>
      </dsp:nvSpPr>
      <dsp:spPr>
        <a:xfrm>
          <a:off x="2043215" y="1225931"/>
          <a:ext cx="5416506" cy="2656177"/>
        </a:xfrm>
        <a:prstGeom prst="rect">
          <a:avLst/>
        </a:prstGeom>
        <a:solidFill>
          <a:schemeClr val="lt1">
            <a:alpha val="90000"/>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ahoma" pitchFamily="34" charset="0"/>
              <a:ea typeface="Tahoma" pitchFamily="34" charset="0"/>
              <a:cs typeface="Tahoma" pitchFamily="34" charset="0"/>
            </a:rPr>
            <a:t>Планирование меню</a:t>
          </a:r>
          <a:endParaRPr lang="ru-RU" sz="1800" kern="1200" dirty="0">
            <a:latin typeface="Tahoma" pitchFamily="34" charset="0"/>
            <a:ea typeface="Tahoma" pitchFamily="34" charset="0"/>
            <a:cs typeface="Tahoma" pitchFamily="34" charset="0"/>
          </a:endParaRPr>
        </a:p>
      </dsp:txBody>
      <dsp:txXfrm>
        <a:off x="2043215" y="1225931"/>
        <a:ext cx="5416506" cy="1225927"/>
      </dsp:txXfrm>
    </dsp:sp>
    <dsp:sp modelId="{C7774EDE-4B10-454C-8D2F-B6E5F7395D7F}">
      <dsp:nvSpPr>
        <dsp:cNvPr id="0" name=""/>
        <dsp:cNvSpPr/>
      </dsp:nvSpPr>
      <dsp:spPr>
        <a:xfrm>
          <a:off x="1430251" y="2451859"/>
          <a:ext cx="1225928" cy="1225928"/>
        </a:xfrm>
        <a:prstGeom prst="pie">
          <a:avLst>
            <a:gd name="adj1" fmla="val 5400000"/>
            <a:gd name="adj2" fmla="val 1620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BFCC1744-BCA3-48E4-AB46-42165554A154}">
      <dsp:nvSpPr>
        <dsp:cNvPr id="0" name=""/>
        <dsp:cNvSpPr/>
      </dsp:nvSpPr>
      <dsp:spPr>
        <a:xfrm>
          <a:off x="2043215" y="2451859"/>
          <a:ext cx="5416506" cy="1225928"/>
        </a:xfrm>
        <a:prstGeom prst="rect">
          <a:avLst/>
        </a:prstGeom>
        <a:solidFill>
          <a:schemeClr val="lt1">
            <a:alpha val="90000"/>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ahoma" pitchFamily="34" charset="0"/>
              <a:ea typeface="Tahoma" pitchFamily="34" charset="0"/>
              <a:cs typeface="Tahoma" pitchFamily="34" charset="0"/>
            </a:rPr>
            <a:t>Учет получателей услуг</a:t>
          </a:r>
          <a:endParaRPr lang="ru-RU" sz="1800" kern="1200" dirty="0">
            <a:latin typeface="Tahoma" pitchFamily="34" charset="0"/>
            <a:ea typeface="Tahoma" pitchFamily="34" charset="0"/>
            <a:cs typeface="Tahoma" pitchFamily="34" charset="0"/>
          </a:endParaRPr>
        </a:p>
      </dsp:txBody>
      <dsp:txXfrm>
        <a:off x="2043215" y="2451859"/>
        <a:ext cx="5416506" cy="12259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80BCCE-C035-4767-915C-9DAD3AAF74A2}">
      <dsp:nvSpPr>
        <dsp:cNvPr id="0" name=""/>
        <dsp:cNvSpPr/>
      </dsp:nvSpPr>
      <dsp:spPr>
        <a:xfrm>
          <a:off x="-4329711" y="-664178"/>
          <a:ext cx="5158461" cy="5158461"/>
        </a:xfrm>
        <a:prstGeom prst="blockArc">
          <a:avLst>
            <a:gd name="adj1" fmla="val 18900000"/>
            <a:gd name="adj2" fmla="val 2700000"/>
            <a:gd name="adj3" fmla="val 419"/>
          </a:avLst>
        </a:pr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DF7ECBAB-5B95-41DC-A5A1-96D35C298869}">
      <dsp:nvSpPr>
        <dsp:cNvPr id="0" name=""/>
        <dsp:cNvSpPr/>
      </dsp:nvSpPr>
      <dsp:spPr>
        <a:xfrm>
          <a:off x="434164" y="294458"/>
          <a:ext cx="7284693" cy="589223"/>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696"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solidFill>
                <a:schemeClr val="tx1"/>
              </a:solidFill>
              <a:latin typeface="Tahoma" pitchFamily="34" charset="0"/>
              <a:ea typeface="Tahoma" pitchFamily="34" charset="0"/>
              <a:cs typeface="Tahoma" pitchFamily="34" charset="0"/>
            </a:rPr>
            <a:t>Ведение различных меню организации</a:t>
          </a:r>
          <a:endParaRPr lang="ru-RU" sz="1800" kern="1200" dirty="0">
            <a:solidFill>
              <a:schemeClr val="tx1"/>
            </a:solidFill>
            <a:latin typeface="Tahoma" pitchFamily="34" charset="0"/>
            <a:ea typeface="Tahoma" pitchFamily="34" charset="0"/>
            <a:cs typeface="Tahoma" pitchFamily="34" charset="0"/>
          </a:endParaRPr>
        </a:p>
      </dsp:txBody>
      <dsp:txXfrm>
        <a:off x="434164" y="294458"/>
        <a:ext cx="7284693" cy="589223"/>
      </dsp:txXfrm>
    </dsp:sp>
    <dsp:sp modelId="{B990A9DE-0144-4B0A-9A9A-C314FF98FA00}">
      <dsp:nvSpPr>
        <dsp:cNvPr id="0" name=""/>
        <dsp:cNvSpPr/>
      </dsp:nvSpPr>
      <dsp:spPr>
        <a:xfrm>
          <a:off x="65900" y="220805"/>
          <a:ext cx="736529" cy="736529"/>
        </a:xfrm>
        <a:prstGeom prst="ellipse">
          <a:avLst/>
        </a:prstGeom>
        <a:solidFill>
          <a:schemeClr val="lt1">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B5C7A7E-5E0C-44AD-B855-CC3A62A5C472}">
      <dsp:nvSpPr>
        <dsp:cNvPr id="0" name=""/>
        <dsp:cNvSpPr/>
      </dsp:nvSpPr>
      <dsp:spPr>
        <a:xfrm>
          <a:off x="771980" y="1178446"/>
          <a:ext cx="6946878" cy="589223"/>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696"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solidFill>
                <a:schemeClr val="tx1"/>
              </a:solidFill>
              <a:latin typeface="Tahoma" pitchFamily="34" charset="0"/>
              <a:ea typeface="Tahoma" pitchFamily="34" charset="0"/>
              <a:cs typeface="Tahoma" pitchFamily="34" charset="0"/>
            </a:rPr>
            <a:t>Дополнительная детализация по категориям довольствующихся</a:t>
          </a:r>
          <a:endParaRPr lang="ru-RU" sz="1800" kern="1200" dirty="0">
            <a:solidFill>
              <a:schemeClr val="tx1"/>
            </a:solidFill>
            <a:latin typeface="Tahoma" pitchFamily="34" charset="0"/>
            <a:ea typeface="Tahoma" pitchFamily="34" charset="0"/>
            <a:cs typeface="Tahoma" pitchFamily="34" charset="0"/>
          </a:endParaRPr>
        </a:p>
      </dsp:txBody>
      <dsp:txXfrm>
        <a:off x="771980" y="1178446"/>
        <a:ext cx="6946878" cy="589223"/>
      </dsp:txXfrm>
    </dsp:sp>
    <dsp:sp modelId="{02100567-EE45-4F25-BC79-B7282611451E}">
      <dsp:nvSpPr>
        <dsp:cNvPr id="0" name=""/>
        <dsp:cNvSpPr/>
      </dsp:nvSpPr>
      <dsp:spPr>
        <a:xfrm>
          <a:off x="403715" y="1104793"/>
          <a:ext cx="736529" cy="736529"/>
        </a:xfrm>
        <a:prstGeom prst="ellipse">
          <a:avLst/>
        </a:prstGeom>
        <a:solidFill>
          <a:schemeClr val="lt1">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D14968E-AD8F-4A16-B83F-8CDD40A1DFAA}">
      <dsp:nvSpPr>
        <dsp:cNvPr id="0" name=""/>
        <dsp:cNvSpPr/>
      </dsp:nvSpPr>
      <dsp:spPr>
        <a:xfrm>
          <a:off x="771980" y="2062434"/>
          <a:ext cx="6946878" cy="589223"/>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696"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solidFill>
                <a:schemeClr val="tx1"/>
              </a:solidFill>
              <a:latin typeface="Tahoma" pitchFamily="34" charset="0"/>
              <a:ea typeface="Tahoma" pitchFamily="34" charset="0"/>
              <a:cs typeface="Tahoma" pitchFamily="34" charset="0"/>
            </a:rPr>
            <a:t>Составление плана меню на день </a:t>
          </a:r>
          <a:endParaRPr lang="ru-RU" sz="1800" kern="1200" dirty="0">
            <a:solidFill>
              <a:schemeClr val="tx1"/>
            </a:solidFill>
            <a:latin typeface="Tahoma" pitchFamily="34" charset="0"/>
            <a:ea typeface="Tahoma" pitchFamily="34" charset="0"/>
            <a:cs typeface="Tahoma" pitchFamily="34" charset="0"/>
          </a:endParaRPr>
        </a:p>
      </dsp:txBody>
      <dsp:txXfrm>
        <a:off x="771980" y="2062434"/>
        <a:ext cx="6946878" cy="589223"/>
      </dsp:txXfrm>
    </dsp:sp>
    <dsp:sp modelId="{DC0B46A8-92F5-451E-B59C-D47BA4A6085C}">
      <dsp:nvSpPr>
        <dsp:cNvPr id="0" name=""/>
        <dsp:cNvSpPr/>
      </dsp:nvSpPr>
      <dsp:spPr>
        <a:xfrm>
          <a:off x="403715" y="1988782"/>
          <a:ext cx="736529" cy="736529"/>
        </a:xfrm>
        <a:prstGeom prst="ellipse">
          <a:avLst/>
        </a:prstGeom>
        <a:solidFill>
          <a:schemeClr val="lt1">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2D1B012-38A2-48A7-8A01-B66F85ADADE4}">
      <dsp:nvSpPr>
        <dsp:cNvPr id="0" name=""/>
        <dsp:cNvSpPr/>
      </dsp:nvSpPr>
      <dsp:spPr>
        <a:xfrm>
          <a:off x="434164" y="2946423"/>
          <a:ext cx="7284693" cy="589223"/>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696" tIns="45720" rIns="45720" bIns="45720" numCol="1" spcCol="1270" anchor="ctr" anchorCtr="0">
          <a:noAutofit/>
        </a:bodyPr>
        <a:lstStyle/>
        <a:p>
          <a:pPr lvl="0" algn="l" defTabSz="800100">
            <a:lnSpc>
              <a:spcPct val="90000"/>
            </a:lnSpc>
            <a:spcBef>
              <a:spcPct val="0"/>
            </a:spcBef>
            <a:spcAft>
              <a:spcPct val="35000"/>
            </a:spcAft>
          </a:pPr>
          <a:r>
            <a:rPr lang="ru-RU" sz="1800" kern="1200" dirty="0" smtClean="0">
              <a:solidFill>
                <a:schemeClr val="tx1"/>
              </a:solidFill>
              <a:latin typeface="Tahoma" pitchFamily="34" charset="0"/>
              <a:ea typeface="Tahoma" pitchFamily="34" charset="0"/>
              <a:cs typeface="Tahoma" pitchFamily="34" charset="0"/>
            </a:rPr>
            <a:t>Формирование документов выпуска продукции на основании меню</a:t>
          </a:r>
          <a:endParaRPr lang="ru-RU" sz="1800" kern="1200" dirty="0">
            <a:solidFill>
              <a:schemeClr val="tx1"/>
            </a:solidFill>
            <a:latin typeface="Tahoma" pitchFamily="34" charset="0"/>
            <a:ea typeface="Tahoma" pitchFamily="34" charset="0"/>
            <a:cs typeface="Tahoma" pitchFamily="34" charset="0"/>
          </a:endParaRPr>
        </a:p>
      </dsp:txBody>
      <dsp:txXfrm>
        <a:off x="434164" y="2946423"/>
        <a:ext cx="7284693" cy="589223"/>
      </dsp:txXfrm>
    </dsp:sp>
    <dsp:sp modelId="{CD8F6A34-40DF-4FCE-94FE-A9EFE35DC170}">
      <dsp:nvSpPr>
        <dsp:cNvPr id="0" name=""/>
        <dsp:cNvSpPr/>
      </dsp:nvSpPr>
      <dsp:spPr>
        <a:xfrm>
          <a:off x="65900" y="2872770"/>
          <a:ext cx="736529" cy="736529"/>
        </a:xfrm>
        <a:prstGeom prst="ellipse">
          <a:avLst/>
        </a:prstGeom>
        <a:solidFill>
          <a:schemeClr val="lt1">
            <a:hueOff val="0"/>
            <a:satOff val="0"/>
            <a:lumOff val="0"/>
            <a:alphaOff val="0"/>
          </a:schemeClr>
        </a:solidFill>
        <a:ln w="6350" cap="flat" cmpd="sng" algn="ctr">
          <a:solidFill>
            <a:srgbClr val="FFC0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BF106C-972F-4325-9150-C3F61F934FEA}">
      <dsp:nvSpPr>
        <dsp:cNvPr id="0" name=""/>
        <dsp:cNvSpPr/>
      </dsp:nvSpPr>
      <dsp:spPr>
        <a:xfrm>
          <a:off x="596895" y="0"/>
          <a:ext cx="6764815" cy="369794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A1119-C668-40CC-AB0A-55632F3D0C89}">
      <dsp:nvSpPr>
        <dsp:cNvPr id="0" name=""/>
        <dsp:cNvSpPr/>
      </dsp:nvSpPr>
      <dsp:spPr>
        <a:xfrm>
          <a:off x="3497" y="1109382"/>
          <a:ext cx="1529155" cy="1479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accent4">
                  <a:lumMod val="50000"/>
                </a:schemeClr>
              </a:solidFill>
            </a:rPr>
            <a:t>- Регистрация получателей услуг в группах и указание оказываемых им услуг </a:t>
          </a:r>
          <a:endParaRPr lang="ru-RU" sz="1200" b="1" kern="1200" dirty="0">
            <a:solidFill>
              <a:schemeClr val="accent4">
                <a:lumMod val="50000"/>
              </a:schemeClr>
            </a:solidFill>
          </a:endParaRPr>
        </a:p>
      </dsp:txBody>
      <dsp:txXfrm>
        <a:off x="3497" y="1109382"/>
        <a:ext cx="1529155" cy="1479176"/>
      </dsp:txXfrm>
    </dsp:sp>
    <dsp:sp modelId="{732CDB05-B199-4E55-829B-A37054B9A298}">
      <dsp:nvSpPr>
        <dsp:cNvPr id="0" name=""/>
        <dsp:cNvSpPr/>
      </dsp:nvSpPr>
      <dsp:spPr>
        <a:xfrm>
          <a:off x="1609111" y="1109382"/>
          <a:ext cx="1529155" cy="1479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accent4">
                  <a:lumMod val="50000"/>
                </a:schemeClr>
              </a:solidFill>
            </a:rPr>
            <a:t>- Установка и изменение тарифов за оказываемые услуги</a:t>
          </a:r>
        </a:p>
        <a:p>
          <a:pPr lvl="0" algn="ctr" defTabSz="533400">
            <a:lnSpc>
              <a:spcPct val="90000"/>
            </a:lnSpc>
            <a:spcBef>
              <a:spcPct val="0"/>
            </a:spcBef>
            <a:spcAft>
              <a:spcPct val="35000"/>
            </a:spcAft>
          </a:pPr>
          <a:r>
            <a:rPr lang="ru-RU" sz="1200" b="1" kern="1200" dirty="0" smtClean="0">
              <a:solidFill>
                <a:schemeClr val="accent4">
                  <a:lumMod val="50000"/>
                </a:schemeClr>
              </a:solidFill>
            </a:rPr>
            <a:t>- Регистрация кадровых событий</a:t>
          </a:r>
          <a:endParaRPr lang="ru-RU" sz="1200" b="1" kern="1200" dirty="0">
            <a:solidFill>
              <a:schemeClr val="accent4">
                <a:lumMod val="50000"/>
              </a:schemeClr>
            </a:solidFill>
          </a:endParaRPr>
        </a:p>
      </dsp:txBody>
      <dsp:txXfrm>
        <a:off x="1609111" y="1109382"/>
        <a:ext cx="1529155" cy="1479176"/>
      </dsp:txXfrm>
    </dsp:sp>
    <dsp:sp modelId="{5AF414A3-A0B5-49C1-A7EB-B4088BB5F8FB}">
      <dsp:nvSpPr>
        <dsp:cNvPr id="0" name=""/>
        <dsp:cNvSpPr/>
      </dsp:nvSpPr>
      <dsp:spPr>
        <a:xfrm>
          <a:off x="3214725" y="1109382"/>
          <a:ext cx="1529155" cy="1479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accent4">
                  <a:lumMod val="50000"/>
                </a:schemeClr>
              </a:solidFill>
            </a:rPr>
            <a:t>- Регистрация отсутствий (опционально)</a:t>
          </a:r>
          <a:endParaRPr lang="ru-RU" sz="1200" b="1" kern="1200" dirty="0">
            <a:solidFill>
              <a:schemeClr val="accent4">
                <a:lumMod val="50000"/>
              </a:schemeClr>
            </a:solidFill>
          </a:endParaRPr>
        </a:p>
      </dsp:txBody>
      <dsp:txXfrm>
        <a:off x="3214725" y="1109382"/>
        <a:ext cx="1529155" cy="1479176"/>
      </dsp:txXfrm>
    </dsp:sp>
    <dsp:sp modelId="{A5BBEB8E-72D5-49EE-B9CB-D5E5E16825FE}">
      <dsp:nvSpPr>
        <dsp:cNvPr id="0" name=""/>
        <dsp:cNvSpPr/>
      </dsp:nvSpPr>
      <dsp:spPr>
        <a:xfrm>
          <a:off x="4820338" y="1109382"/>
          <a:ext cx="1529155" cy="1479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accent4">
                  <a:lumMod val="50000"/>
                </a:schemeClr>
              </a:solidFill>
            </a:rPr>
            <a:t>- Начисление оплаты</a:t>
          </a:r>
          <a:endParaRPr lang="ru-RU" sz="1200" b="1" kern="1200" dirty="0">
            <a:solidFill>
              <a:schemeClr val="accent4">
                <a:lumMod val="50000"/>
              </a:schemeClr>
            </a:solidFill>
          </a:endParaRPr>
        </a:p>
      </dsp:txBody>
      <dsp:txXfrm>
        <a:off x="4820338" y="1109382"/>
        <a:ext cx="1529155" cy="1479176"/>
      </dsp:txXfrm>
    </dsp:sp>
    <dsp:sp modelId="{C26A118A-3BE6-4B6F-9F71-A654528A0A73}">
      <dsp:nvSpPr>
        <dsp:cNvPr id="0" name=""/>
        <dsp:cNvSpPr/>
      </dsp:nvSpPr>
      <dsp:spPr>
        <a:xfrm>
          <a:off x="6425952" y="1109382"/>
          <a:ext cx="1529155" cy="1479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accent4">
                  <a:lumMod val="50000"/>
                </a:schemeClr>
              </a:solidFill>
            </a:rPr>
            <a:t> - Прием оплаты</a:t>
          </a:r>
          <a:endParaRPr lang="ru-RU" sz="1200" b="1" kern="1200" dirty="0">
            <a:solidFill>
              <a:schemeClr val="accent4">
                <a:lumMod val="50000"/>
              </a:schemeClr>
            </a:solidFill>
          </a:endParaRPr>
        </a:p>
      </dsp:txBody>
      <dsp:txXfrm>
        <a:off x="6425952" y="1109382"/>
        <a:ext cx="1529155" cy="147917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B4385F-121F-4301-917B-891B34BA8928}">
      <dsp:nvSpPr>
        <dsp:cNvPr id="0" name=""/>
        <dsp:cNvSpPr/>
      </dsp:nvSpPr>
      <dsp:spPr>
        <a:xfrm rot="5400000">
          <a:off x="-79616" y="82068"/>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 </a:t>
          </a:r>
          <a:endParaRPr lang="ru-RU" sz="1000" kern="1200" dirty="0"/>
        </a:p>
      </dsp:txBody>
      <dsp:txXfrm rot="5400000">
        <a:off x="-79616" y="82068"/>
        <a:ext cx="530774" cy="371542"/>
      </dsp:txXfrm>
    </dsp:sp>
    <dsp:sp modelId="{EB38F3CE-65D0-4D3E-B4EC-3CD048DE767D}">
      <dsp:nvSpPr>
        <dsp:cNvPr id="0" name=""/>
        <dsp:cNvSpPr/>
      </dsp:nvSpPr>
      <dsp:spPr>
        <a:xfrm rot="5400000">
          <a:off x="4127942" y="-3753947"/>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Регистрация получателей услуг </a:t>
          </a:r>
          <a:endParaRPr lang="ru-RU" sz="2000" kern="1200" dirty="0"/>
        </a:p>
      </dsp:txBody>
      <dsp:txXfrm rot="5400000">
        <a:off x="4127942" y="-3753947"/>
        <a:ext cx="345003" cy="7857803"/>
      </dsp:txXfrm>
    </dsp:sp>
    <dsp:sp modelId="{B9746419-F6B0-4369-9751-363FC578821C}">
      <dsp:nvSpPr>
        <dsp:cNvPr id="0" name=""/>
        <dsp:cNvSpPr/>
      </dsp:nvSpPr>
      <dsp:spPr>
        <a:xfrm rot="5400000">
          <a:off x="-79616" y="545883"/>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 </a:t>
          </a:r>
          <a:endParaRPr lang="ru-RU" sz="1000" kern="1200" dirty="0"/>
        </a:p>
      </dsp:txBody>
      <dsp:txXfrm rot="5400000">
        <a:off x="-79616" y="545883"/>
        <a:ext cx="530774" cy="371542"/>
      </dsp:txXfrm>
    </dsp:sp>
    <dsp:sp modelId="{9E017589-815E-4372-AF02-5E45762E3714}">
      <dsp:nvSpPr>
        <dsp:cNvPr id="0" name=""/>
        <dsp:cNvSpPr/>
      </dsp:nvSpPr>
      <dsp:spPr>
        <a:xfrm rot="5400000">
          <a:off x="4127942" y="-3290132"/>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Указание </a:t>
          </a:r>
          <a:r>
            <a:rPr lang="x-none" sz="2000" kern="1200" dirty="0" smtClean="0"/>
            <a:t>произвольного количества видов начислений</a:t>
          </a:r>
          <a:endParaRPr lang="ru-RU" sz="2000" kern="1200" dirty="0"/>
        </a:p>
      </dsp:txBody>
      <dsp:txXfrm rot="5400000">
        <a:off x="4127942" y="-3290132"/>
        <a:ext cx="345003" cy="7857803"/>
      </dsp:txXfrm>
    </dsp:sp>
    <dsp:sp modelId="{75CE15E8-15E9-455C-B4DC-F5E0B1FE5E43}">
      <dsp:nvSpPr>
        <dsp:cNvPr id="0" name=""/>
        <dsp:cNvSpPr/>
      </dsp:nvSpPr>
      <dsp:spPr>
        <a:xfrm rot="5400000">
          <a:off x="-79616" y="1009697"/>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 </a:t>
          </a:r>
          <a:endParaRPr lang="ru-RU" sz="1000" kern="1200" dirty="0"/>
        </a:p>
      </dsp:txBody>
      <dsp:txXfrm rot="5400000">
        <a:off x="-79616" y="1009697"/>
        <a:ext cx="530774" cy="371542"/>
      </dsp:txXfrm>
    </dsp:sp>
    <dsp:sp modelId="{417DEB11-1B65-4534-A5A1-4C197BB3C372}">
      <dsp:nvSpPr>
        <dsp:cNvPr id="0" name=""/>
        <dsp:cNvSpPr/>
      </dsp:nvSpPr>
      <dsp:spPr>
        <a:xfrm rot="5400000">
          <a:off x="4127942" y="-2826318"/>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Установка и изменение тарифов на услуги</a:t>
          </a:r>
          <a:endParaRPr lang="ru-RU" sz="2000" kern="1200" dirty="0"/>
        </a:p>
      </dsp:txBody>
      <dsp:txXfrm rot="5400000">
        <a:off x="4127942" y="-2826318"/>
        <a:ext cx="345003" cy="7857803"/>
      </dsp:txXfrm>
    </dsp:sp>
    <dsp:sp modelId="{E0670170-D526-4E31-903A-C86A5966E651}">
      <dsp:nvSpPr>
        <dsp:cNvPr id="0" name=""/>
        <dsp:cNvSpPr/>
      </dsp:nvSpPr>
      <dsp:spPr>
        <a:xfrm rot="5400000">
          <a:off x="-79616" y="1473512"/>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ru-RU" sz="1000" kern="1200" dirty="0"/>
        </a:p>
      </dsp:txBody>
      <dsp:txXfrm rot="5400000">
        <a:off x="-79616" y="1473512"/>
        <a:ext cx="530774" cy="371542"/>
      </dsp:txXfrm>
    </dsp:sp>
    <dsp:sp modelId="{BA3B516C-F5A4-4959-A7E1-629CD0F48A1F}">
      <dsp:nvSpPr>
        <dsp:cNvPr id="0" name=""/>
        <dsp:cNvSpPr/>
      </dsp:nvSpPr>
      <dsp:spPr>
        <a:xfrm rot="5400000">
          <a:off x="4127942" y="-2362503"/>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Регистрация кадровых событий</a:t>
          </a:r>
          <a:endParaRPr lang="ru-RU" sz="2000" kern="1200" dirty="0"/>
        </a:p>
      </dsp:txBody>
      <dsp:txXfrm rot="5400000">
        <a:off x="4127942" y="-2362503"/>
        <a:ext cx="345003" cy="7857803"/>
      </dsp:txXfrm>
    </dsp:sp>
    <dsp:sp modelId="{E6DDFB8D-0E54-4B6D-8E7F-67ADEDC803C2}">
      <dsp:nvSpPr>
        <dsp:cNvPr id="0" name=""/>
        <dsp:cNvSpPr/>
      </dsp:nvSpPr>
      <dsp:spPr>
        <a:xfrm rot="5400000">
          <a:off x="-79616" y="1937326"/>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ru-RU" sz="1000" kern="1200" dirty="0"/>
        </a:p>
      </dsp:txBody>
      <dsp:txXfrm rot="5400000">
        <a:off x="-79616" y="1937326"/>
        <a:ext cx="530774" cy="371542"/>
      </dsp:txXfrm>
    </dsp:sp>
    <dsp:sp modelId="{328E2EF8-1864-4AEB-BC7F-275287132F84}">
      <dsp:nvSpPr>
        <dsp:cNvPr id="0" name=""/>
        <dsp:cNvSpPr/>
      </dsp:nvSpPr>
      <dsp:spPr>
        <a:xfrm rot="5400000">
          <a:off x="4127942" y="-1898689"/>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Учет посещаемости</a:t>
          </a:r>
          <a:endParaRPr lang="ru-RU" sz="2000" kern="1200" dirty="0"/>
        </a:p>
      </dsp:txBody>
      <dsp:txXfrm rot="5400000">
        <a:off x="4127942" y="-1898689"/>
        <a:ext cx="345003" cy="7857803"/>
      </dsp:txXfrm>
    </dsp:sp>
    <dsp:sp modelId="{A26D5919-0EC4-494A-8E0F-15086AA7736F}">
      <dsp:nvSpPr>
        <dsp:cNvPr id="0" name=""/>
        <dsp:cNvSpPr/>
      </dsp:nvSpPr>
      <dsp:spPr>
        <a:xfrm rot="5400000">
          <a:off x="-79616" y="2401141"/>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ru-RU" sz="1000" kern="1200" dirty="0"/>
        </a:p>
      </dsp:txBody>
      <dsp:txXfrm rot="5400000">
        <a:off x="-79616" y="2401141"/>
        <a:ext cx="530774" cy="371542"/>
      </dsp:txXfrm>
    </dsp:sp>
    <dsp:sp modelId="{BCAACD03-89B4-416D-978F-32B7E4652D2B}">
      <dsp:nvSpPr>
        <dsp:cNvPr id="0" name=""/>
        <dsp:cNvSpPr/>
      </dsp:nvSpPr>
      <dsp:spPr>
        <a:xfrm rot="5400000">
          <a:off x="4127942" y="-1434874"/>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А</a:t>
          </a:r>
          <a:r>
            <a:rPr lang="x-none" sz="2000" kern="1200" dirty="0" smtClean="0"/>
            <a:t>втоматический расчет начислений</a:t>
          </a:r>
          <a:endParaRPr lang="ru-RU" sz="2000" kern="1200" dirty="0"/>
        </a:p>
      </dsp:txBody>
      <dsp:txXfrm rot="5400000">
        <a:off x="4127942" y="-1434874"/>
        <a:ext cx="345003" cy="7857803"/>
      </dsp:txXfrm>
    </dsp:sp>
    <dsp:sp modelId="{FECA3C7A-F33D-4D5C-9318-8ED4A3AD2D76}">
      <dsp:nvSpPr>
        <dsp:cNvPr id="0" name=""/>
        <dsp:cNvSpPr/>
      </dsp:nvSpPr>
      <dsp:spPr>
        <a:xfrm rot="5400000">
          <a:off x="-79616" y="2864955"/>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ru-RU" sz="1000" kern="1200" dirty="0"/>
        </a:p>
      </dsp:txBody>
      <dsp:txXfrm rot="5400000">
        <a:off x="-79616" y="2864955"/>
        <a:ext cx="530774" cy="371542"/>
      </dsp:txXfrm>
    </dsp:sp>
    <dsp:sp modelId="{DA818B11-11CD-47E5-A62C-9A1044E7A4A6}">
      <dsp:nvSpPr>
        <dsp:cNvPr id="0" name=""/>
        <dsp:cNvSpPr/>
      </dsp:nvSpPr>
      <dsp:spPr>
        <a:xfrm rot="5400000">
          <a:off x="4127942" y="-971060"/>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Отражение в БУ и НУ результатов начисления</a:t>
          </a:r>
          <a:endParaRPr lang="ru-RU" sz="2000" kern="1200" dirty="0"/>
        </a:p>
      </dsp:txBody>
      <dsp:txXfrm rot="5400000">
        <a:off x="4127942" y="-971060"/>
        <a:ext cx="345003" cy="7857803"/>
      </dsp:txXfrm>
    </dsp:sp>
    <dsp:sp modelId="{3F093376-DD31-4660-A000-E15A224A3530}">
      <dsp:nvSpPr>
        <dsp:cNvPr id="0" name=""/>
        <dsp:cNvSpPr/>
      </dsp:nvSpPr>
      <dsp:spPr>
        <a:xfrm rot="5400000">
          <a:off x="-79616" y="3328770"/>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ru-RU" sz="1000" kern="1200" dirty="0"/>
        </a:p>
      </dsp:txBody>
      <dsp:txXfrm rot="5400000">
        <a:off x="-79616" y="3328770"/>
        <a:ext cx="530774" cy="371542"/>
      </dsp:txXfrm>
    </dsp:sp>
    <dsp:sp modelId="{3425E6EE-DE81-410E-A144-FB6F8CF12EC9}">
      <dsp:nvSpPr>
        <dsp:cNvPr id="0" name=""/>
        <dsp:cNvSpPr/>
      </dsp:nvSpPr>
      <dsp:spPr>
        <a:xfrm rot="5400000">
          <a:off x="4127942" y="-507245"/>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Учет оплаты</a:t>
          </a:r>
          <a:endParaRPr lang="ru-RU" sz="2000" kern="1200" dirty="0"/>
        </a:p>
      </dsp:txBody>
      <dsp:txXfrm rot="5400000">
        <a:off x="4127942" y="-507245"/>
        <a:ext cx="345003" cy="7857803"/>
      </dsp:txXfrm>
    </dsp:sp>
    <dsp:sp modelId="{8CB59DFA-983D-4F98-9DBA-D6098890DDBC}">
      <dsp:nvSpPr>
        <dsp:cNvPr id="0" name=""/>
        <dsp:cNvSpPr/>
      </dsp:nvSpPr>
      <dsp:spPr>
        <a:xfrm rot="5400000">
          <a:off x="-79616" y="3792584"/>
          <a:ext cx="530774" cy="371542"/>
        </a:xfrm>
        <a:prstGeom prst="chevron">
          <a:avLst/>
        </a:prstGeom>
        <a:solidFill>
          <a:srgbClr val="FFC000"/>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ru-RU" sz="1000" kern="1200" dirty="0"/>
        </a:p>
      </dsp:txBody>
      <dsp:txXfrm rot="5400000">
        <a:off x="-79616" y="3792584"/>
        <a:ext cx="530774" cy="371542"/>
      </dsp:txXfrm>
    </dsp:sp>
    <dsp:sp modelId="{266ED26C-CC30-43A1-99DB-67103B054711}">
      <dsp:nvSpPr>
        <dsp:cNvPr id="0" name=""/>
        <dsp:cNvSpPr/>
      </dsp:nvSpPr>
      <dsp:spPr>
        <a:xfrm rot="5400000">
          <a:off x="4127942" y="-43431"/>
          <a:ext cx="345003" cy="7857803"/>
        </a:xfrm>
        <a:prstGeom prst="round2SameRect">
          <a:avLst/>
        </a:prstGeom>
        <a:solidFill>
          <a:schemeClr val="lt1">
            <a:alpha val="90000"/>
            <a:hueOff val="0"/>
            <a:satOff val="0"/>
            <a:lumOff val="0"/>
            <a:alphaOff val="0"/>
          </a:schemeClr>
        </a:solidFill>
        <a:ln w="6350" cap="flat" cmpd="sng" algn="ctr">
          <a:solidFill>
            <a:srgbClr val="866600"/>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Ф</a:t>
          </a:r>
          <a:r>
            <a:rPr lang="x-none" sz="2000" kern="1200" smtClean="0"/>
            <a:t>ормирование специализированно</a:t>
          </a:r>
          <a:r>
            <a:rPr lang="ru-RU" sz="2000" kern="1200" dirty="0" smtClean="0"/>
            <a:t>й</a:t>
          </a:r>
          <a:r>
            <a:rPr lang="x-none" sz="2000" kern="1200" smtClean="0"/>
            <a:t> </a:t>
          </a:r>
          <a:r>
            <a:rPr lang="ru-RU" sz="2000" kern="1200" dirty="0" smtClean="0"/>
            <a:t>отчетности</a:t>
          </a:r>
          <a:endParaRPr lang="ru-RU" sz="2000" kern="1200" dirty="0"/>
        </a:p>
      </dsp:txBody>
      <dsp:txXfrm rot="5400000">
        <a:off x="4127942" y="-43431"/>
        <a:ext cx="345003" cy="785780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2C60DE-A4F0-4D2D-8FC5-4D0F6982AC09}">
      <dsp:nvSpPr>
        <dsp:cNvPr id="0" name=""/>
        <dsp:cNvSpPr/>
      </dsp:nvSpPr>
      <dsp:spPr>
        <a:xfrm>
          <a:off x="2609435" y="3708863"/>
          <a:ext cx="399553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175157-B344-4116-9A30-4C6CEBFB90EF}">
      <dsp:nvSpPr>
        <dsp:cNvPr id="0" name=""/>
        <dsp:cNvSpPr/>
      </dsp:nvSpPr>
      <dsp:spPr>
        <a:xfrm>
          <a:off x="2609435" y="2315997"/>
          <a:ext cx="342247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CC3E3-AF15-4994-9C79-1D71DB41AE37}">
      <dsp:nvSpPr>
        <dsp:cNvPr id="0" name=""/>
        <dsp:cNvSpPr/>
      </dsp:nvSpPr>
      <dsp:spPr>
        <a:xfrm>
          <a:off x="2609435" y="923131"/>
          <a:ext cx="399553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6B67C1-2755-4EFC-B2BF-E8BA1BE3E9CC}">
      <dsp:nvSpPr>
        <dsp:cNvPr id="0" name=""/>
        <dsp:cNvSpPr/>
      </dsp:nvSpPr>
      <dsp:spPr>
        <a:xfrm>
          <a:off x="619626" y="326188"/>
          <a:ext cx="3979617" cy="397961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1">
          <a:scrgbClr r="0" g="0" b="0"/>
        </a:fillRef>
        <a:effectRef idx="3">
          <a:scrgbClr r="0" g="0" b="0"/>
        </a:effectRef>
        <a:fontRef idx="minor"/>
      </dsp:style>
    </dsp:sp>
    <dsp:sp modelId="{1EE17DF4-AB94-4B43-8E70-0DACA864EDFD}">
      <dsp:nvSpPr>
        <dsp:cNvPr id="0" name=""/>
        <dsp:cNvSpPr/>
      </dsp:nvSpPr>
      <dsp:spPr>
        <a:xfrm>
          <a:off x="1213780" y="2090822"/>
          <a:ext cx="2546955" cy="1313273"/>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r>
            <a:rPr lang="ru-RU" sz="6500" kern="1200" dirty="0" smtClean="0"/>
            <a:t> </a:t>
          </a:r>
          <a:endParaRPr lang="ru-RU" sz="6500" kern="1200" dirty="0"/>
        </a:p>
      </dsp:txBody>
      <dsp:txXfrm>
        <a:off x="1213780" y="2090822"/>
        <a:ext cx="2546955" cy="1313273"/>
      </dsp:txXfrm>
    </dsp:sp>
    <dsp:sp modelId="{B04FB97C-5DC7-4F8B-BDEF-67A85CE0F759}">
      <dsp:nvSpPr>
        <dsp:cNvPr id="0" name=""/>
        <dsp:cNvSpPr/>
      </dsp:nvSpPr>
      <dsp:spPr>
        <a:xfrm>
          <a:off x="5949916" y="268076"/>
          <a:ext cx="1310109" cy="1310109"/>
        </a:xfrm>
        <a:prstGeom prst="ellipse">
          <a:avLst/>
        </a:prstGeom>
        <a:solidFill>
          <a:srgbClr val="FFCC00"/>
        </a:solidFill>
        <a:ln>
          <a:noFill/>
        </a:ln>
        <a:effectLst>
          <a:outerShdw blurRad="40000" dist="23000" dir="5400000" rotWithShape="0">
            <a:srgbClr val="000000">
              <a:alpha val="35000"/>
            </a:srgbClr>
          </a:outerShdw>
        </a:effectLst>
      </dsp:spPr>
      <dsp:style>
        <a:lnRef idx="0">
          <a:scrgbClr r="0" g="0" b="0"/>
        </a:lnRef>
        <a:fillRef idx="1">
          <a:scrgbClr r="0" g="0" b="0"/>
        </a:fillRef>
        <a:effectRef idx="3">
          <a:scrgbClr r="0" g="0" b="0"/>
        </a:effectRef>
        <a:fontRef idx="minor"/>
      </dsp:style>
    </dsp:sp>
    <dsp:sp modelId="{B2BF56D2-C225-4F3E-8D07-A8C40ACC663E}">
      <dsp:nvSpPr>
        <dsp:cNvPr id="0" name=""/>
        <dsp:cNvSpPr/>
      </dsp:nvSpPr>
      <dsp:spPr>
        <a:xfrm>
          <a:off x="7201913" y="326188"/>
          <a:ext cx="137694" cy="119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ru-RU" sz="6500" kern="1200" dirty="0" smtClean="0"/>
            <a:t> </a:t>
          </a:r>
          <a:endParaRPr lang="ru-RU" sz="6500" kern="1200" dirty="0"/>
        </a:p>
      </dsp:txBody>
      <dsp:txXfrm>
        <a:off x="7201913" y="326188"/>
        <a:ext cx="137694" cy="1193885"/>
      </dsp:txXfrm>
    </dsp:sp>
    <dsp:sp modelId="{20E32EED-F101-49B9-BEE7-40038D07FFA7}">
      <dsp:nvSpPr>
        <dsp:cNvPr id="0" name=""/>
        <dsp:cNvSpPr/>
      </dsp:nvSpPr>
      <dsp:spPr>
        <a:xfrm>
          <a:off x="5379603" y="1663694"/>
          <a:ext cx="1304606" cy="1304606"/>
        </a:xfrm>
        <a:prstGeom prst="ellipse">
          <a:avLst/>
        </a:prstGeom>
        <a:solidFill>
          <a:srgbClr val="D2A000"/>
        </a:solidFill>
        <a:ln>
          <a:noFill/>
        </a:ln>
        <a:effectLst>
          <a:outerShdw blurRad="40000" dist="23000" dir="5400000" rotWithShape="0">
            <a:srgbClr val="000000">
              <a:alpha val="35000"/>
            </a:srgbClr>
          </a:outerShdw>
        </a:effectLst>
      </dsp:spPr>
      <dsp:style>
        <a:lnRef idx="0">
          <a:scrgbClr r="0" g="0" b="0"/>
        </a:lnRef>
        <a:fillRef idx="1">
          <a:scrgbClr r="0" g="0" b="0"/>
        </a:fillRef>
        <a:effectRef idx="3">
          <a:scrgbClr r="0" g="0" b="0"/>
        </a:effectRef>
        <a:fontRef idx="minor"/>
      </dsp:style>
    </dsp:sp>
    <dsp:sp modelId="{246052E9-0DD9-4822-8D30-8EBD5C154DD6}">
      <dsp:nvSpPr>
        <dsp:cNvPr id="0" name=""/>
        <dsp:cNvSpPr/>
      </dsp:nvSpPr>
      <dsp:spPr>
        <a:xfrm>
          <a:off x="6628848" y="1719054"/>
          <a:ext cx="195001" cy="119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ru-RU" sz="6500" kern="1200" dirty="0" smtClean="0"/>
            <a:t> </a:t>
          </a:r>
          <a:endParaRPr lang="ru-RU" sz="6500" kern="1200" dirty="0"/>
        </a:p>
      </dsp:txBody>
      <dsp:txXfrm>
        <a:off x="6628848" y="1719054"/>
        <a:ext cx="195001" cy="1193885"/>
      </dsp:txXfrm>
    </dsp:sp>
    <dsp:sp modelId="{70B15006-D7F4-4DBD-BCAA-C0A53527C107}">
      <dsp:nvSpPr>
        <dsp:cNvPr id="0" name=""/>
        <dsp:cNvSpPr/>
      </dsp:nvSpPr>
      <dsp:spPr>
        <a:xfrm>
          <a:off x="5966367" y="3070260"/>
          <a:ext cx="1277206" cy="1277206"/>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1">
          <a:scrgbClr r="0" g="0" b="0"/>
        </a:fillRef>
        <a:effectRef idx="3">
          <a:scrgbClr r="0" g="0" b="0"/>
        </a:effectRef>
        <a:fontRef idx="minor"/>
      </dsp:style>
    </dsp:sp>
    <dsp:sp modelId="{6E90F7C0-BD7E-4FC5-BEF7-B6945EE42004}">
      <dsp:nvSpPr>
        <dsp:cNvPr id="0" name=""/>
        <dsp:cNvSpPr/>
      </dsp:nvSpPr>
      <dsp:spPr>
        <a:xfrm>
          <a:off x="7201913" y="3111920"/>
          <a:ext cx="137694" cy="119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endParaRPr lang="ru-RU" sz="6500" kern="1200" dirty="0"/>
        </a:p>
      </dsp:txBody>
      <dsp:txXfrm>
        <a:off x="7201913" y="3111920"/>
        <a:ext cx="137694" cy="119388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ctrTitle" hasCustomPrompt="1"/>
          </p:nvPr>
        </p:nvSpPr>
        <p:spPr bwMode="auto">
          <a:xfrm>
            <a:off x="705798" y="1725931"/>
            <a:ext cx="6015042" cy="771524"/>
          </a:xfrm>
        </p:spPr>
        <p:txBody>
          <a:bodyPr anchor="t">
            <a:noAutofit/>
          </a:bodyPr>
          <a:lstStyle>
            <a:lvl1pPr algn="l">
              <a:defRPr sz="2400">
                <a:solidFill>
                  <a:schemeClr val="tx1"/>
                </a:solidFill>
              </a:defRPr>
            </a:lvl1pPr>
          </a:lstStyle>
          <a:p>
            <a:pPr>
              <a:defRPr/>
            </a:pPr>
            <a:r>
              <a:rPr lang="ru-RU"/>
              <a:t>ПРИМЕР ЗАГОЛОВКА </a:t>
            </a:r>
            <a:r>
              <a:rPr lang="en-US"/>
              <a:t>SED UT</a:t>
            </a:r>
            <a:br>
              <a:rPr lang="en-US"/>
            </a:br>
            <a:r>
              <a:rPr lang="en-US"/>
              <a:t>UNDE OMNIS ISTE NATUS ERROR SIT</a:t>
            </a:r>
            <a:br>
              <a:rPr lang="en-US"/>
            </a:br>
            <a:r>
              <a:rPr lang="en-US"/>
              <a:t>VOLUPTATEM ACCUSANTIUM</a:t>
            </a:r>
            <a:endParaRPr lang="ru-RU"/>
          </a:p>
        </p:txBody>
      </p:sp>
      <p:sp>
        <p:nvSpPr>
          <p:cNvPr id="26" name="Текст 25"/>
          <p:cNvSpPr>
            <a:spLocks noGrp="1"/>
          </p:cNvSpPr>
          <p:nvPr>
            <p:ph type="body" sz="quarter" idx="10" hasCustomPrompt="1"/>
          </p:nvPr>
        </p:nvSpPr>
        <p:spPr bwMode="auto">
          <a:xfrm>
            <a:off x="5803900" y="4379119"/>
            <a:ext cx="2395220" cy="302419"/>
          </a:xfrm>
        </p:spPr>
        <p:txBody>
          <a:bodyPr>
            <a:normAutofit/>
          </a:bodyPr>
          <a:lstStyle>
            <a:lvl1pPr marL="0" indent="0">
              <a:buNone/>
              <a:defRPr sz="1200"/>
            </a:lvl1pPr>
          </a:lstStyle>
          <a:p>
            <a:pPr lvl="0">
              <a:defRPr/>
            </a:pPr>
            <a:r>
              <a:rPr lang="ru-RU"/>
              <a:t>Подготовил: Иванов И. И.</a:t>
            </a:r>
          </a:p>
        </p:txBody>
      </p:sp>
      <p:sp>
        <p:nvSpPr>
          <p:cNvPr id="3" name="Прямоугольник 2"/>
          <p:cNvSpPr/>
          <p:nvPr userDrawn="1"/>
        </p:nvSpPr>
        <p:spPr bwMode="auto">
          <a:xfrm>
            <a:off x="740864" y="540631"/>
            <a:ext cx="667445" cy="70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6" name="Рисунок 5"/>
          <p:cNvPicPr/>
          <p:nvPr userDrawn="1"/>
        </p:nvPicPr>
        <p:blipFill>
          <a:blip r:embed="rId3" cstate="print"/>
          <a:stretch/>
        </p:blipFill>
        <p:spPr bwMode="auto">
          <a:xfrm>
            <a:off x="701428" y="290945"/>
            <a:ext cx="720000" cy="90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ctrTitle" hasCustomPrompt="1"/>
          </p:nvPr>
        </p:nvSpPr>
        <p:spPr bwMode="auto">
          <a:xfrm>
            <a:off x="705798" y="1783081"/>
            <a:ext cx="6015042" cy="411480"/>
          </a:xfrm>
        </p:spPr>
        <p:txBody>
          <a:bodyPr anchor="t">
            <a:noAutofit/>
          </a:bodyPr>
          <a:lstStyle>
            <a:lvl1pPr algn="l">
              <a:defRPr sz="2400">
                <a:solidFill>
                  <a:schemeClr val="tx1"/>
                </a:solidFill>
              </a:defRPr>
            </a:lvl1pPr>
          </a:lstStyle>
          <a:p>
            <a:pPr>
              <a:defRPr/>
            </a:pPr>
            <a:r>
              <a:rPr lang="ru-RU"/>
              <a:t>ПРИМЕР ЗАГОЛОВКА</a:t>
            </a:r>
          </a:p>
        </p:txBody>
      </p:sp>
      <p:sp>
        <p:nvSpPr>
          <p:cNvPr id="3" name="Подзаголовок 2"/>
          <p:cNvSpPr>
            <a:spLocks noGrp="1"/>
          </p:cNvSpPr>
          <p:nvPr>
            <p:ph type="subTitle" idx="1" hasCustomPrompt="1"/>
          </p:nvPr>
        </p:nvSpPr>
        <p:spPr bwMode="auto">
          <a:xfrm>
            <a:off x="705798" y="2535315"/>
            <a:ext cx="6015042" cy="8686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LOREM IPSUM HAS BEEN THE INDUSTRY'S STANDARD DUMMY TEXT EVER SINCE THE 1500S, WHEN AN UNKNOWN PRINTER TOOK A GALLEY OF</a:t>
            </a:r>
            <a:endParaRPr/>
          </a:p>
        </p:txBody>
      </p:sp>
      <p:sp>
        <p:nvSpPr>
          <p:cNvPr id="26" name="Текст 25"/>
          <p:cNvSpPr>
            <a:spLocks noGrp="1"/>
          </p:cNvSpPr>
          <p:nvPr>
            <p:ph type="body" sz="quarter" idx="10" hasCustomPrompt="1"/>
          </p:nvPr>
        </p:nvSpPr>
        <p:spPr bwMode="auto">
          <a:xfrm>
            <a:off x="705798" y="4379119"/>
            <a:ext cx="2395220" cy="302419"/>
          </a:xfrm>
        </p:spPr>
        <p:txBody>
          <a:bodyPr>
            <a:normAutofit/>
          </a:bodyPr>
          <a:lstStyle>
            <a:lvl1pPr marL="0" indent="0">
              <a:buNone/>
              <a:defRPr sz="1200"/>
            </a:lvl1pPr>
          </a:lstStyle>
          <a:p>
            <a:pPr lvl="0">
              <a:defRPr/>
            </a:pPr>
            <a:r>
              <a:rPr lang="ru-RU"/>
              <a:t>Подготовил: Иванов И. И.</a:t>
            </a:r>
          </a:p>
        </p:txBody>
      </p:sp>
      <p:sp>
        <p:nvSpPr>
          <p:cNvPr id="4" name="Прямоугольник 3"/>
          <p:cNvSpPr/>
          <p:nvPr userDrawn="1"/>
        </p:nvSpPr>
        <p:spPr bwMode="auto">
          <a:xfrm>
            <a:off x="711926" y="535577"/>
            <a:ext cx="724988" cy="718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8" name="Рисунок 7"/>
          <p:cNvPicPr/>
          <p:nvPr userDrawn="1"/>
        </p:nvPicPr>
        <p:blipFill>
          <a:blip r:embed="rId3" cstate="print"/>
          <a:stretch/>
        </p:blipFill>
        <p:spPr bwMode="auto">
          <a:xfrm>
            <a:off x="701428" y="290945"/>
            <a:ext cx="720000" cy="90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itle" preserve="1" userDrawn="1">
  <p:cSld name="2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480063" y="317183"/>
            <a:ext cx="8214359"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3" name="Подзаголовок 2"/>
          <p:cNvSpPr>
            <a:spLocks noGrp="1"/>
          </p:cNvSpPr>
          <p:nvPr>
            <p:ph type="subTitle" idx="1" hasCustomPrompt="1"/>
          </p:nvPr>
        </p:nvSpPr>
        <p:spPr bwMode="auto">
          <a:xfrm>
            <a:off x="480060" y="768668"/>
            <a:ext cx="821436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 preserve="1" userDrawn="1">
  <p:cSld name="5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480063" y="317183"/>
            <a:ext cx="8214359"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3" name="Подзаголовок 2"/>
          <p:cNvSpPr>
            <a:spLocks noGrp="1"/>
          </p:cNvSpPr>
          <p:nvPr>
            <p:ph type="subTitle" idx="1" hasCustomPrompt="1"/>
          </p:nvPr>
        </p:nvSpPr>
        <p:spPr bwMode="auto">
          <a:xfrm>
            <a:off x="480060" y="768668"/>
            <a:ext cx="821436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3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1018903" y="317183"/>
            <a:ext cx="7360920"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5" name="Подзаголовок 2"/>
          <p:cNvSpPr>
            <a:spLocks noGrp="1"/>
          </p:cNvSpPr>
          <p:nvPr>
            <p:ph type="subTitle" idx="1" hasCustomPrompt="1"/>
          </p:nvPr>
        </p:nvSpPr>
        <p:spPr bwMode="auto">
          <a:xfrm>
            <a:off x="480060" y="768668"/>
            <a:ext cx="821436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a:t>
            </a: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6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496389" y="317183"/>
            <a:ext cx="7883435"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5" name="Подзаголовок 2"/>
          <p:cNvSpPr>
            <a:spLocks noGrp="1"/>
          </p:cNvSpPr>
          <p:nvPr>
            <p:ph type="subTitle" idx="1" hasCustomPrompt="1"/>
          </p:nvPr>
        </p:nvSpPr>
        <p:spPr bwMode="auto">
          <a:xfrm>
            <a:off x="480060" y="768668"/>
            <a:ext cx="821436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7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496389" y="317183"/>
            <a:ext cx="7883435"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5" name="Подзаголовок 2"/>
          <p:cNvSpPr>
            <a:spLocks noGrp="1"/>
          </p:cNvSpPr>
          <p:nvPr>
            <p:ph type="subTitle" idx="1" hasCustomPrompt="1"/>
          </p:nvPr>
        </p:nvSpPr>
        <p:spPr bwMode="auto">
          <a:xfrm>
            <a:off x="480060" y="768668"/>
            <a:ext cx="821436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4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678183" y="317183"/>
            <a:ext cx="8016239"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5" name="Подзаголовок 2"/>
          <p:cNvSpPr>
            <a:spLocks noGrp="1"/>
          </p:cNvSpPr>
          <p:nvPr>
            <p:ph type="subTitle" idx="1" hasCustomPrompt="1"/>
          </p:nvPr>
        </p:nvSpPr>
        <p:spPr bwMode="auto">
          <a:xfrm>
            <a:off x="678180" y="768668"/>
            <a:ext cx="801624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8_Титульный слайд">
    <p:bg>
      <p:bgPr>
        <a:blipFill>
          <a:blip r:embed="rId2" cstate="print">
            <a:lum/>
          </a:blip>
          <a:stretch/>
        </a:blipFill>
        <a:effectLst/>
      </p:bgPr>
    </p:bg>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678183" y="317183"/>
            <a:ext cx="8016239" cy="434340"/>
          </a:xfrm>
        </p:spPr>
        <p:txBody>
          <a:bodyPr anchor="t">
            <a:normAutofit/>
          </a:bodyPr>
          <a:lstStyle>
            <a:lvl1pPr algn="l">
              <a:defRPr sz="2400">
                <a:solidFill>
                  <a:schemeClr val="tx1"/>
                </a:solidFill>
              </a:defRPr>
            </a:lvl1pPr>
          </a:lstStyle>
          <a:p>
            <a:pPr>
              <a:defRPr/>
            </a:pPr>
            <a:r>
              <a:rPr lang="ru-RU"/>
              <a:t>Образец заголовка</a:t>
            </a:r>
          </a:p>
        </p:txBody>
      </p:sp>
      <p:sp>
        <p:nvSpPr>
          <p:cNvPr id="5" name="Подзаголовок 2"/>
          <p:cNvSpPr>
            <a:spLocks noGrp="1"/>
          </p:cNvSpPr>
          <p:nvPr>
            <p:ph type="subTitle" idx="1" hasCustomPrompt="1"/>
          </p:nvPr>
        </p:nvSpPr>
        <p:spPr bwMode="auto">
          <a:xfrm>
            <a:off x="678180" y="768668"/>
            <a:ext cx="8016240" cy="3950493"/>
          </a:xfrm>
        </p:spPr>
        <p:txBody>
          <a:bodyPr>
            <a:noAutofit/>
          </a:bodyPr>
          <a:lstStyle>
            <a:lvl1pPr marL="0" marR="0" indent="0" algn="l" defTabSz="914400">
              <a:lnSpc>
                <a:spcPct val="90000"/>
              </a:lnSpc>
              <a:spcBef>
                <a:spcPts val="1000"/>
              </a:spcBef>
              <a:spcAft>
                <a:spcPts val="0"/>
              </a:spcAft>
              <a:buClrTx/>
              <a:buSzTx/>
              <a:buFont typeface="Aria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Пример текстового наполнения. </a:t>
            </a:r>
            <a:r>
              <a:rPr lang="en-US"/>
              <a:t>Sed ut perspiciatis unde omnis iste natus error sit voluptatem accusantium doloremque laudantium, totam rem aperiam, eaque ipsa quae ab illo inventore veritatis et quasi architecto beatae vitae dicta sunt explicaboamet, consectetur, adipisci velit, sed quia non numquam eius modi tempora incidunt ut labore et dolore magnam aliquam quaerat voluptatem. laboriosam, nisi ut aliquid ex ea commodi consequatur? Quis autem vel eum iure reprehenderit qui in ea voluptate velit esse quam nihil molestiae consequatur, vel illum qui dolorem eum fugiat quo voluptas nulla pariatur?</a:t>
            </a:r>
            <a:endParaRPr/>
          </a:p>
          <a:p>
            <a:pPr>
              <a:defRPr/>
            </a:pPr>
            <a:r>
              <a:rPr lang="en-US"/>
              <a:t>Ut enim ad minima veniam, quis nostrum exercitationem ullam corporis suscipit laboriosam, nisi ut aliquid ex ea commodi consequatur? Quis autem vel eum iure reprehenderit qui in ea voluptate velit esse quam nihil molestiae consequatur, vel illum</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cstate="print">
            <a:lum/>
          </a:blip>
          <a:stretch/>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28650" y="273846"/>
            <a:ext cx="7886700" cy="568556"/>
          </a:xfrm>
          <a:prstGeom prst="rect">
            <a:avLst/>
          </a:prstGeom>
        </p:spPr>
        <p:txBody>
          <a:bodyPr vert="horz" lIns="91440" tIns="45720" rIns="91440" bIns="45720" rtlCol="0" anchor="ctr">
            <a:normAutofit/>
          </a:bodyPr>
          <a:lstStyle/>
          <a:p>
            <a:pPr>
              <a:defRPr/>
            </a:pPr>
            <a:r>
              <a:rPr lang="ru-RU"/>
              <a:t>Образец заголовка</a:t>
            </a:r>
          </a:p>
        </p:txBody>
      </p:sp>
      <p:sp>
        <p:nvSpPr>
          <p:cNvPr id="3" name="Текст 2"/>
          <p:cNvSpPr>
            <a:spLocks noGrp="1"/>
          </p:cNvSpPr>
          <p:nvPr>
            <p:ph type="body" idx="1"/>
          </p:nvPr>
        </p:nvSpPr>
        <p:spPr bwMode="auto">
          <a:xfrm>
            <a:off x="628650" y="993600"/>
            <a:ext cx="7886700" cy="3639122"/>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5" name="Нижний колонтитул 4"/>
          <p:cNvSpPr>
            <a:spLocks noGrp="1"/>
          </p:cNvSpPr>
          <p:nvPr>
            <p:ph type="ftr" sz="quarter" idx="3"/>
          </p:nvPr>
        </p:nvSpPr>
        <p:spPr bwMode="auto">
          <a:xfrm>
            <a:off x="8100060" y="4767264"/>
            <a:ext cx="41529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ru-RU"/>
              <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a:lnSpc>
          <a:spcPct val="90000"/>
        </a:lnSpc>
        <a:spcBef>
          <a:spcPts val="0"/>
        </a:spcBef>
        <a:buNone/>
        <a:defRPr sz="2800" b="1">
          <a:solidFill>
            <a:srgbClr val="DA181D"/>
          </a:solidFill>
          <a:latin typeface="Tahoma"/>
          <a:ea typeface="Tahoma"/>
          <a:cs typeface="Tahoma"/>
        </a:defRPr>
      </a:lvl1pPr>
    </p:titleStyle>
    <p:bodyStyle>
      <a:lvl1pPr marL="228600" indent="-228600" algn="l" defTabSz="914400">
        <a:lnSpc>
          <a:spcPct val="100000"/>
        </a:lnSpc>
        <a:spcBef>
          <a:spcPts val="1000"/>
        </a:spcBef>
        <a:buFont typeface="Arial"/>
        <a:buChar char="•"/>
        <a:defRPr sz="2800">
          <a:solidFill>
            <a:schemeClr val="tx1"/>
          </a:solidFill>
          <a:latin typeface="Tahoma"/>
          <a:ea typeface="Tahoma"/>
          <a:cs typeface="Tahoma"/>
        </a:defRPr>
      </a:lvl1pPr>
      <a:lvl2pPr marL="685800" indent="-228600" algn="l" defTabSz="914400">
        <a:lnSpc>
          <a:spcPct val="100000"/>
        </a:lnSpc>
        <a:spcBef>
          <a:spcPts val="500"/>
        </a:spcBef>
        <a:buFont typeface="Arial"/>
        <a:buChar char="•"/>
        <a:defRPr sz="2400">
          <a:solidFill>
            <a:schemeClr val="tx1"/>
          </a:solidFill>
          <a:latin typeface="Tahoma"/>
          <a:ea typeface="Tahoma"/>
          <a:cs typeface="Tahoma"/>
        </a:defRPr>
      </a:lvl2pPr>
      <a:lvl3pPr marL="1143000" indent="-228600" algn="l" defTabSz="914400">
        <a:lnSpc>
          <a:spcPct val="100000"/>
        </a:lnSpc>
        <a:spcBef>
          <a:spcPts val="500"/>
        </a:spcBef>
        <a:buFont typeface="Arial"/>
        <a:buChar char="•"/>
        <a:defRPr sz="2000">
          <a:solidFill>
            <a:schemeClr val="tx1"/>
          </a:solidFill>
          <a:latin typeface="Tahoma"/>
          <a:ea typeface="Tahoma"/>
          <a:cs typeface="Tahoma"/>
        </a:defRPr>
      </a:lvl3pPr>
      <a:lvl4pPr marL="1600200" indent="-228600" algn="l" defTabSz="914400">
        <a:lnSpc>
          <a:spcPct val="100000"/>
        </a:lnSpc>
        <a:spcBef>
          <a:spcPts val="500"/>
        </a:spcBef>
        <a:buFont typeface="Arial"/>
        <a:buChar char="•"/>
        <a:defRPr sz="1800">
          <a:solidFill>
            <a:schemeClr val="tx1"/>
          </a:solidFill>
          <a:latin typeface="Tahoma"/>
          <a:ea typeface="Tahoma"/>
          <a:cs typeface="Tahoma"/>
        </a:defRPr>
      </a:lvl4pPr>
      <a:lvl5pPr marL="2057400" indent="-228600" algn="l" defTabSz="914400">
        <a:lnSpc>
          <a:spcPct val="100000"/>
        </a:lnSpc>
        <a:spcBef>
          <a:spcPts val="500"/>
        </a:spcBef>
        <a:buFont typeface="Arial"/>
        <a:buChar char="•"/>
        <a:defRPr sz="1800">
          <a:solidFill>
            <a:schemeClr val="tx1"/>
          </a:solidFill>
          <a:latin typeface="Tahoma"/>
          <a:ea typeface="Tahoma"/>
          <a:cs typeface="Tahoma"/>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5.xml"/><Relationship Id="rId7" Type="http://schemas.openxmlformats.org/officeDocument/2006/relationships/diagramLayout" Target="../diagrams/layout5.xml"/><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diagramData" Target="../diagrams/data5.xml"/><Relationship Id="rId5" Type="http://schemas.openxmlformats.org/officeDocument/2006/relationships/image" Target="../media/image5.svg"/><Relationship Id="rId10" Type="http://schemas.microsoft.com/office/2007/relationships/diagramDrawing" Target="../diagrams/drawing5.xml"/><Relationship Id="rId9" Type="http://schemas.openxmlformats.org/officeDocument/2006/relationships/diagramColors" Target="../diagrams/colors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ctrTitle"/>
          </p:nvPr>
        </p:nvSpPr>
        <p:spPr bwMode="auto">
          <a:xfrm>
            <a:off x="705798" y="1783081"/>
            <a:ext cx="6871620" cy="411480"/>
          </a:xfrm>
        </p:spPr>
        <p:txBody>
          <a:bodyPr/>
          <a:lstStyle/>
          <a:p>
            <a:pPr>
              <a:defRPr/>
            </a:pPr>
            <a:r>
              <a:rPr lang="ru-RU" dirty="0" smtClean="0"/>
              <a:t>1С-Рейтинг: Общепит для Казахстана</a:t>
            </a:r>
            <a:endParaRPr lang="ru-RU" dirty="0"/>
          </a:p>
        </p:txBody>
      </p:sp>
      <p:sp>
        <p:nvSpPr>
          <p:cNvPr id="5" name="Подзаголовок 4"/>
          <p:cNvSpPr>
            <a:spLocks noGrp="1"/>
          </p:cNvSpPr>
          <p:nvPr>
            <p:ph type="subTitle" idx="1"/>
          </p:nvPr>
        </p:nvSpPr>
        <p:spPr bwMode="auto"/>
        <p:txBody>
          <a:bodyPr/>
          <a:lstStyle/>
          <a:p>
            <a:pPr>
              <a:defRPr/>
            </a:pPr>
            <a:r>
              <a:rPr lang="ru-RU" dirty="0" smtClean="0"/>
              <a:t>Новая функциональность</a:t>
            </a:r>
            <a:endParaRPr lang="ru-RU" dirty="0"/>
          </a:p>
        </p:txBody>
      </p:sp>
      <p:sp>
        <p:nvSpPr>
          <p:cNvPr id="6" name="Текст 5"/>
          <p:cNvSpPr>
            <a:spLocks noGrp="1"/>
          </p:cNvSpPr>
          <p:nvPr>
            <p:ph type="body" sz="quarter" idx="10"/>
          </p:nvPr>
        </p:nvSpPr>
        <p:spPr bwMode="auto"/>
        <p:txBody>
          <a:bodyPr/>
          <a:lstStyle/>
          <a:p>
            <a:pPr>
              <a:defRPr/>
            </a:pPr>
            <a:r>
              <a:rPr lang="ru-RU" dirty="0" smtClean="0"/>
              <a:t>Подготовил: </a:t>
            </a:r>
            <a:r>
              <a:rPr lang="ru-RU" dirty="0" err="1" smtClean="0"/>
              <a:t>Черевко</a:t>
            </a:r>
            <a:r>
              <a:rPr lang="ru-RU" dirty="0" smtClean="0"/>
              <a:t> Н.</a:t>
            </a:r>
            <a:endParaRPr lang="ru-RU" dirty="0"/>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4="http://schemas.microsoft.com/office/powerpoint/2010/main" Requires="p14">
      <p:transition p14:dur="2000" advClick="1"/>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Основные возможности</a:t>
            </a:r>
            <a:endParaRPr lang="ru-RU" dirty="0"/>
          </a:p>
        </p:txBody>
      </p:sp>
      <p:graphicFrame>
        <p:nvGraphicFramePr>
          <p:cNvPr id="4" name="Схема 3"/>
          <p:cNvGraphicFramePr/>
          <p:nvPr>
            <p:extLst>
              <p:ext uri="{D42A27DB-BD31-4B8C-83A1-F6EECF244321}">
                <p14:modId xmlns:p14="http://schemas.microsoft.com/office/powerpoint/2010/main" xmlns="" val="1917343201"/>
              </p:ext>
            </p:extLst>
          </p:nvPr>
        </p:nvGraphicFramePr>
        <p:xfrm>
          <a:off x="571755" y="766483"/>
          <a:ext cx="8229346" cy="4246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Регистрация получателей услуг</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marL="285750" indent="-285750" algn="just">
              <a:buFont typeface="Arial" panose="020B0604020202020204" pitchFamily="34" charset="0"/>
              <a:buChar char="•"/>
            </a:pPr>
            <a:r>
              <a:rPr lang="ru-RU" dirty="0" smtClean="0">
                <a:ea typeface="Times New Roman" panose="02020603050405020304" pitchFamily="18" charset="0"/>
                <a:cs typeface="Times New Roman" panose="02020603050405020304" pitchFamily="18" charset="0"/>
              </a:rPr>
              <a:t>Оформление </a:t>
            </a:r>
            <a:r>
              <a:rPr lang="ru-RU" b="1" dirty="0" smtClean="0">
                <a:ea typeface="Times New Roman" panose="02020603050405020304" pitchFamily="18" charset="0"/>
                <a:cs typeface="Times New Roman" panose="02020603050405020304" pitchFamily="18" charset="0"/>
              </a:rPr>
              <a:t>регистрации получателей услуг</a:t>
            </a:r>
            <a:r>
              <a:rPr lang="ru-RU" dirty="0" smtClean="0">
                <a:ea typeface="Times New Roman" panose="02020603050405020304" pitchFamily="18" charset="0"/>
                <a:cs typeface="Times New Roman" panose="02020603050405020304" pitchFamily="18" charset="0"/>
              </a:rPr>
              <a:t> с указанием групп и заполнением предоставляемых им услуг.</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182" y="1465559"/>
            <a:ext cx="5068389" cy="2741477"/>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96192" y="2219507"/>
            <a:ext cx="5152408" cy="28104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Виды начислений</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О</a:t>
            </a:r>
            <a:r>
              <a:rPr lang="x-none" dirty="0" smtClean="0">
                <a:ea typeface="Times New Roman" panose="02020603050405020304" pitchFamily="18" charset="0"/>
                <a:cs typeface="Times New Roman" panose="02020603050405020304" pitchFamily="18" charset="0"/>
              </a:rPr>
              <a:t>писание </a:t>
            </a:r>
            <a:r>
              <a:rPr lang="x-none" dirty="0">
                <a:ea typeface="Times New Roman" panose="02020603050405020304" pitchFamily="18" charset="0"/>
                <a:cs typeface="Times New Roman" panose="02020603050405020304" pitchFamily="18" charset="0"/>
              </a:rPr>
              <a:t>произвольного количества </a:t>
            </a:r>
            <a:r>
              <a:rPr lang="x-none" b="1" dirty="0">
                <a:ea typeface="Times New Roman" panose="02020603050405020304" pitchFamily="18" charset="0"/>
                <a:cs typeface="Times New Roman" panose="02020603050405020304" pitchFamily="18" charset="0"/>
              </a:rPr>
              <a:t>видов начислений </a:t>
            </a:r>
            <a:r>
              <a:rPr lang="x-none">
                <a:ea typeface="Times New Roman" panose="02020603050405020304" pitchFamily="18" charset="0"/>
                <a:cs typeface="Times New Roman" panose="02020603050405020304" pitchFamily="18" charset="0"/>
              </a:rPr>
              <a:t>за </a:t>
            </a:r>
            <a:r>
              <a:rPr lang="x-none" smtClean="0">
                <a:ea typeface="Times New Roman" panose="02020603050405020304" pitchFamily="18" charset="0"/>
                <a:cs typeface="Times New Roman" panose="02020603050405020304" pitchFamily="18" charset="0"/>
              </a:rPr>
              <a:t>услуги</a:t>
            </a:r>
            <a:endParaRPr lang="ru-RU" dirty="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В</a:t>
            </a:r>
            <a:r>
              <a:rPr lang="x-none" dirty="0" smtClean="0">
                <a:ea typeface="Times New Roman" panose="02020603050405020304" pitchFamily="18" charset="0"/>
                <a:cs typeface="Times New Roman" panose="02020603050405020304" pitchFamily="18" charset="0"/>
              </a:rPr>
              <a:t>ыбор способ</a:t>
            </a:r>
            <a:r>
              <a:rPr lang="ru-RU" dirty="0" smtClean="0">
                <a:ea typeface="Times New Roman" panose="02020603050405020304" pitchFamily="18" charset="0"/>
                <a:cs typeface="Times New Roman" panose="02020603050405020304" pitchFamily="18" charset="0"/>
              </a:rPr>
              <a:t>а</a:t>
            </a:r>
            <a:r>
              <a:rPr lang="x-none" dirty="0" smtClean="0">
                <a:ea typeface="Times New Roman" panose="02020603050405020304" pitchFamily="18" charset="0"/>
                <a:cs typeface="Times New Roman" panose="02020603050405020304" pitchFamily="18" charset="0"/>
              </a:rPr>
              <a:t> </a:t>
            </a:r>
            <a:r>
              <a:rPr lang="x-none" dirty="0">
                <a:ea typeface="Times New Roman" panose="02020603050405020304" pitchFamily="18" charset="0"/>
                <a:cs typeface="Times New Roman" panose="02020603050405020304" pitchFamily="18" charset="0"/>
              </a:rPr>
              <a:t>расчета за </a:t>
            </a:r>
            <a:r>
              <a:rPr lang="x-none" dirty="0" smtClean="0">
                <a:ea typeface="Times New Roman" panose="02020603050405020304" pitchFamily="18" charset="0"/>
                <a:cs typeface="Times New Roman" panose="02020603050405020304" pitchFamily="18" charset="0"/>
              </a:rPr>
              <a:t>услуги</a:t>
            </a:r>
            <a:r>
              <a:rPr lang="ru-RU" dirty="0" smtClean="0">
                <a:ea typeface="Times New Roman" panose="02020603050405020304" pitchFamily="18" charset="0"/>
                <a:cs typeface="Times New Roman" panose="02020603050405020304" pitchFamily="18" charset="0"/>
              </a:rPr>
              <a:t> (</a:t>
            </a:r>
            <a:r>
              <a:rPr lang="x-none" dirty="0" smtClean="0">
                <a:ea typeface="Times New Roman" panose="02020603050405020304" pitchFamily="18" charset="0"/>
                <a:cs typeface="Times New Roman" panose="02020603050405020304" pitchFamily="18" charset="0"/>
              </a:rPr>
              <a:t>фиксированной суммой</a:t>
            </a:r>
            <a:r>
              <a:rPr lang="ru-RU" dirty="0" smtClean="0">
                <a:ea typeface="Times New Roman" panose="02020603050405020304" pitchFamily="18" charset="0"/>
                <a:cs typeface="Times New Roman" panose="02020603050405020304" pitchFamily="18" charset="0"/>
              </a:rPr>
              <a:t>, </a:t>
            </a:r>
            <a:r>
              <a:rPr lang="x-none" dirty="0" smtClean="0">
                <a:ea typeface="Times New Roman" panose="02020603050405020304" pitchFamily="18" charset="0"/>
                <a:cs typeface="Times New Roman" panose="02020603050405020304" pitchFamily="18" charset="0"/>
              </a:rPr>
              <a:t>по </a:t>
            </a:r>
            <a:r>
              <a:rPr lang="x-none" dirty="0">
                <a:ea typeface="Times New Roman" panose="02020603050405020304" pitchFamily="18" charset="0"/>
                <a:cs typeface="Times New Roman" panose="02020603050405020304" pitchFamily="18" charset="0"/>
              </a:rPr>
              <a:t>дням </a:t>
            </a:r>
            <a:r>
              <a:rPr lang="x-none" dirty="0" smtClean="0">
                <a:ea typeface="Times New Roman" panose="02020603050405020304" pitchFamily="18" charset="0"/>
                <a:cs typeface="Times New Roman" panose="02020603050405020304" pitchFamily="18" charset="0"/>
              </a:rPr>
              <a:t>посещения</a:t>
            </a:r>
            <a:r>
              <a:rPr lang="ru-RU" dirty="0" smtClean="0">
                <a:ea typeface="Times New Roman" panose="02020603050405020304" pitchFamily="18" charset="0"/>
                <a:cs typeface="Times New Roman" panose="02020603050405020304" pitchFamily="18" charset="0"/>
              </a:rPr>
              <a:t>, </a:t>
            </a:r>
            <a:r>
              <a:rPr lang="x-none" dirty="0" smtClean="0">
                <a:ea typeface="Times New Roman" panose="02020603050405020304" pitchFamily="18" charset="0"/>
                <a:cs typeface="Times New Roman" panose="02020603050405020304" pitchFamily="18" charset="0"/>
              </a:rPr>
              <a:t>по </a:t>
            </a:r>
            <a:r>
              <a:rPr lang="x-none" dirty="0">
                <a:ea typeface="Times New Roman" panose="02020603050405020304" pitchFamily="18" charset="0"/>
                <a:cs typeface="Times New Roman" panose="02020603050405020304" pitchFamily="18" charset="0"/>
              </a:rPr>
              <a:t>месячной </a:t>
            </a:r>
            <a:r>
              <a:rPr lang="x-none" smtClean="0">
                <a:ea typeface="Times New Roman" panose="02020603050405020304" pitchFamily="18" charset="0"/>
                <a:cs typeface="Times New Roman" panose="02020603050405020304" pitchFamily="18" charset="0"/>
              </a:rPr>
              <a:t>ставке</a:t>
            </a:r>
            <a:r>
              <a:rPr lang="ru-RU" dirty="0" smtClean="0">
                <a:ea typeface="Times New Roman" panose="02020603050405020304" pitchFamily="18" charset="0"/>
                <a:cs typeface="Times New Roman" panose="02020603050405020304" pitchFamily="18" charset="0"/>
              </a:rPr>
              <a:t>)</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8001" y="2206509"/>
            <a:ext cx="3501544" cy="1451091"/>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26785" y="1866068"/>
            <a:ext cx="5296250" cy="29783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Тарифы начислений</a:t>
            </a:r>
            <a:endParaRPr lang="ru-RU" dirty="0"/>
          </a:p>
        </p:txBody>
      </p:sp>
      <p:sp>
        <p:nvSpPr>
          <p:cNvPr id="4" name="Подзаголовок 3"/>
          <p:cNvSpPr>
            <a:spLocks noGrp="1"/>
          </p:cNvSpPr>
          <p:nvPr>
            <p:ph type="subTitle" idx="1"/>
          </p:nvPr>
        </p:nvSpPr>
        <p:spPr>
          <a:prstGeom prst="rect">
            <a:avLst/>
          </a:prstGeom>
        </p:spPr>
        <p:txBody>
          <a:bodyPr wrap="square">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Установка и изменение тарифов для видов начисления по группам и в целом по организации</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11653" y="1318304"/>
            <a:ext cx="6258187" cy="3690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Кадровые события</a:t>
            </a:r>
            <a:endParaRPr lang="ru-RU" dirty="0"/>
          </a:p>
        </p:txBody>
      </p:sp>
      <p:sp>
        <p:nvSpPr>
          <p:cNvPr id="4" name="Подзаголовок 3"/>
          <p:cNvSpPr>
            <a:spLocks noGrp="1"/>
          </p:cNvSpPr>
          <p:nvPr>
            <p:ph type="subTitle" idx="1"/>
          </p:nvPr>
        </p:nvSpPr>
        <p:spPr>
          <a:prstGeom prst="rect">
            <a:avLst/>
          </a:prstGeom>
        </p:spPr>
        <p:txBody>
          <a:bodyPr wrap="square">
            <a:spAutoFit/>
          </a:bodyPr>
          <a:lstStyle/>
          <a:p>
            <a:pPr marL="342900" lvl="0" indent="-342900" algn="just">
              <a:buFont typeface="Symbol" panose="05050102010706020507" pitchFamily="18" charset="2"/>
              <a:buChar char=""/>
            </a:pPr>
            <a:r>
              <a:rPr lang="ru-RU" dirty="0">
                <a:ea typeface="Times New Roman" panose="02020603050405020304" pitchFamily="18" charset="0"/>
                <a:cs typeface="Times New Roman" panose="02020603050405020304" pitchFamily="18" charset="0"/>
              </a:rPr>
              <a:t>Р</a:t>
            </a:r>
            <a:r>
              <a:rPr lang="x-none" dirty="0" smtClean="0">
                <a:ea typeface="Times New Roman" panose="02020603050405020304" pitchFamily="18" charset="0"/>
                <a:cs typeface="Times New Roman" panose="02020603050405020304" pitchFamily="18" charset="0"/>
              </a:rPr>
              <a:t>егистрация </a:t>
            </a:r>
            <a:r>
              <a:rPr lang="x-none" dirty="0">
                <a:ea typeface="Times New Roman" panose="02020603050405020304" pitchFamily="18" charset="0"/>
                <a:cs typeface="Times New Roman" panose="02020603050405020304" pitchFamily="18" charset="0"/>
              </a:rPr>
              <a:t>кадровых </a:t>
            </a:r>
            <a:r>
              <a:rPr lang="x-none" dirty="0" smtClean="0">
                <a:ea typeface="Times New Roman" panose="02020603050405020304" pitchFamily="18" charset="0"/>
                <a:cs typeface="Times New Roman" panose="02020603050405020304" pitchFamily="18" charset="0"/>
              </a:rPr>
              <a:t>событий</a:t>
            </a:r>
            <a:r>
              <a:rPr lang="en-US" dirty="0" smtClean="0">
                <a:ea typeface="Times New Roman" panose="02020603050405020304" pitchFamily="18" charset="0"/>
                <a:cs typeface="Times New Roman" panose="02020603050405020304" pitchFamily="18" charset="0"/>
              </a:rPr>
              <a:t> (</a:t>
            </a:r>
            <a:r>
              <a:rPr lang="x-none" dirty="0" smtClean="0">
                <a:ea typeface="Times New Roman" panose="02020603050405020304" pitchFamily="18" charset="0"/>
                <a:cs typeface="Times New Roman" panose="02020603050405020304" pitchFamily="18" charset="0"/>
              </a:rPr>
              <a:t>перевод </a:t>
            </a:r>
            <a:r>
              <a:rPr lang="x-none" dirty="0">
                <a:ea typeface="Times New Roman" panose="02020603050405020304" pitchFamily="18" charset="0"/>
                <a:cs typeface="Times New Roman" panose="02020603050405020304" pitchFamily="18" charset="0"/>
              </a:rPr>
              <a:t>из группы в группу, </a:t>
            </a:r>
            <a:r>
              <a:rPr lang="x-none" dirty="0" smtClean="0">
                <a:ea typeface="Times New Roman" panose="02020603050405020304" pitchFamily="18" charset="0"/>
                <a:cs typeface="Times New Roman" panose="02020603050405020304" pitchFamily="18" charset="0"/>
              </a:rPr>
              <a:t>выбытие</a:t>
            </a:r>
            <a:r>
              <a:rPr lang="ru-RU" dirty="0" smtClean="0">
                <a:ea typeface="Times New Roman" panose="02020603050405020304" pitchFamily="18" charset="0"/>
                <a:cs typeface="Times New Roman" panose="02020603050405020304" pitchFamily="18" charset="0"/>
              </a:rPr>
              <a:t> из группы)</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6253" y="1344705"/>
            <a:ext cx="4560332" cy="265530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2625" y="1942676"/>
            <a:ext cx="5096052" cy="28542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Кадровые события</a:t>
            </a:r>
            <a:endParaRPr lang="ru-RU" dirty="0"/>
          </a:p>
        </p:txBody>
      </p:sp>
      <p:sp>
        <p:nvSpPr>
          <p:cNvPr id="4" name="Подзаголовок 3"/>
          <p:cNvSpPr>
            <a:spLocks noGrp="1"/>
          </p:cNvSpPr>
          <p:nvPr>
            <p:ph type="subTitle" idx="1"/>
          </p:nvPr>
        </p:nvSpPr>
        <p:spPr>
          <a:prstGeom prst="rect">
            <a:avLst/>
          </a:prstGeom>
        </p:spPr>
        <p:txBody>
          <a:bodyPr wrap="square">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Изменение состава начислений по результатам кадровых перемещений</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7177" y="1118361"/>
            <a:ext cx="6516310" cy="38608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Учет посещаемости</a:t>
            </a:r>
            <a:endParaRPr lang="ru-RU" dirty="0"/>
          </a:p>
        </p:txBody>
      </p:sp>
      <p:sp>
        <p:nvSpPr>
          <p:cNvPr id="4" name="Подзаголовок 3"/>
          <p:cNvSpPr>
            <a:spLocks noGrp="1"/>
          </p:cNvSpPr>
          <p:nvPr>
            <p:ph type="subTitle" idx="1"/>
          </p:nvPr>
        </p:nvSpPr>
        <p:spPr>
          <a:prstGeom prst="rect">
            <a:avLst/>
          </a:prstGeom>
        </p:spPr>
        <p:txBody>
          <a:bodyPr wrap="square">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У</a:t>
            </a:r>
            <a:r>
              <a:rPr lang="x-none" dirty="0" smtClean="0">
                <a:ea typeface="Times New Roman" panose="02020603050405020304" pitchFamily="18" charset="0"/>
                <a:cs typeface="Times New Roman" panose="02020603050405020304" pitchFamily="18" charset="0"/>
              </a:rPr>
              <a:t>чет </a:t>
            </a:r>
            <a:r>
              <a:rPr lang="x-none" dirty="0">
                <a:ea typeface="Times New Roman" panose="02020603050405020304" pitchFamily="18" charset="0"/>
                <a:cs typeface="Times New Roman" panose="02020603050405020304" pitchFamily="18" charset="0"/>
              </a:rPr>
              <a:t>посещаемости с возможностью </a:t>
            </a:r>
            <a:r>
              <a:rPr lang="x-none" b="1" dirty="0">
                <a:ea typeface="Times New Roman" panose="02020603050405020304" pitchFamily="18" charset="0"/>
                <a:cs typeface="Times New Roman" panose="02020603050405020304" pitchFamily="18" charset="0"/>
              </a:rPr>
              <a:t>регистрации отсутствий </a:t>
            </a:r>
            <a:r>
              <a:rPr lang="x-none" dirty="0">
                <a:ea typeface="Times New Roman" panose="02020603050405020304" pitchFamily="18" charset="0"/>
                <a:cs typeface="Times New Roman" panose="02020603050405020304" pitchFamily="18" charset="0"/>
              </a:rPr>
              <a:t>и указанием </a:t>
            </a:r>
            <a:r>
              <a:rPr lang="x-none">
                <a:ea typeface="Times New Roman" panose="02020603050405020304" pitchFamily="18" charset="0"/>
                <a:cs typeface="Times New Roman" panose="02020603050405020304" pitchFamily="18" charset="0"/>
              </a:rPr>
              <a:t>причин </a:t>
            </a:r>
            <a:r>
              <a:rPr lang="x-none" smtClean="0">
                <a:ea typeface="Times New Roman" panose="02020603050405020304" pitchFamily="18" charset="0"/>
                <a:cs typeface="Times New Roman" panose="02020603050405020304" pitchFamily="18" charset="0"/>
              </a:rPr>
              <a:t>отсутствия</a:t>
            </a:r>
            <a:endParaRPr lang="ru-RU" dirty="0" smtClean="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1194" y="1304365"/>
            <a:ext cx="5821518" cy="338311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34713" y="3052539"/>
            <a:ext cx="4488264" cy="17212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Расчет начислений</a:t>
            </a:r>
            <a:endParaRPr lang="ru-RU" dirty="0"/>
          </a:p>
        </p:txBody>
      </p:sp>
      <p:sp>
        <p:nvSpPr>
          <p:cNvPr id="4" name="Подзаголовок 3"/>
          <p:cNvSpPr>
            <a:spLocks noGrp="1"/>
          </p:cNvSpPr>
          <p:nvPr>
            <p:ph type="subTitle" idx="1"/>
          </p:nvPr>
        </p:nvSpPr>
        <p:spPr>
          <a:prstGeom prst="rect">
            <a:avLst/>
          </a:prstGeom>
        </p:spPr>
        <p:txBody>
          <a:bodyPr wrap="square">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А</a:t>
            </a:r>
            <a:r>
              <a:rPr lang="x-none" dirty="0" smtClean="0">
                <a:ea typeface="Times New Roman" panose="02020603050405020304" pitchFamily="18" charset="0"/>
                <a:cs typeface="Times New Roman" panose="02020603050405020304" pitchFamily="18" charset="0"/>
              </a:rPr>
              <a:t>втоматический </a:t>
            </a:r>
            <a:r>
              <a:rPr lang="x-none" dirty="0">
                <a:ea typeface="Times New Roman" panose="02020603050405020304" pitchFamily="18" charset="0"/>
                <a:cs typeface="Times New Roman" panose="02020603050405020304" pitchFamily="18" charset="0"/>
              </a:rPr>
              <a:t>расчет </a:t>
            </a:r>
            <a:r>
              <a:rPr lang="ru-RU" dirty="0" smtClean="0">
                <a:ea typeface="Times New Roman" panose="02020603050405020304" pitchFamily="18" charset="0"/>
                <a:cs typeface="Times New Roman" panose="02020603050405020304" pitchFamily="18" charset="0"/>
              </a:rPr>
              <a:t>сумм </a:t>
            </a:r>
            <a:r>
              <a:rPr lang="x-none" dirty="0" smtClean="0">
                <a:ea typeface="Times New Roman" panose="02020603050405020304" pitchFamily="18" charset="0"/>
                <a:cs typeface="Times New Roman" panose="02020603050405020304" pitchFamily="18" charset="0"/>
              </a:rPr>
              <a:t>начислений </a:t>
            </a:r>
            <a:r>
              <a:rPr lang="ru-RU" dirty="0" smtClean="0">
                <a:ea typeface="Times New Roman" panose="02020603050405020304" pitchFamily="18" charset="0"/>
                <a:cs typeface="Times New Roman" panose="02020603050405020304" pitchFamily="18" charset="0"/>
              </a:rPr>
              <a:t>по </a:t>
            </a:r>
            <a:r>
              <a:rPr lang="x-none" dirty="0" smtClean="0">
                <a:ea typeface="Times New Roman" panose="02020603050405020304" pitchFamily="18" charset="0"/>
                <a:cs typeface="Times New Roman" panose="02020603050405020304" pitchFamily="18" charset="0"/>
              </a:rPr>
              <a:t>производственному </a:t>
            </a:r>
            <a:r>
              <a:rPr lang="x-none" dirty="0">
                <a:ea typeface="Times New Roman" panose="02020603050405020304" pitchFamily="18" charset="0"/>
                <a:cs typeface="Times New Roman" panose="02020603050405020304" pitchFamily="18" charset="0"/>
              </a:rPr>
              <a:t>календарю или по </a:t>
            </a:r>
            <a:r>
              <a:rPr lang="x-none">
                <a:ea typeface="Times New Roman" panose="02020603050405020304" pitchFamily="18" charset="0"/>
                <a:cs typeface="Times New Roman" panose="02020603050405020304" pitchFamily="18" charset="0"/>
              </a:rPr>
              <a:t>графикам </a:t>
            </a:r>
            <a:r>
              <a:rPr lang="ru-RU" dirty="0" smtClean="0">
                <a:ea typeface="Times New Roman" panose="02020603050405020304" pitchFamily="18" charset="0"/>
                <a:cs typeface="Times New Roman" panose="02020603050405020304" pitchFamily="18" charset="0"/>
              </a:rPr>
              <a:t>посещения</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3160" y="1376673"/>
            <a:ext cx="4886718" cy="280037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88276" y="2149502"/>
            <a:ext cx="3813678" cy="24203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Отражение в БУ и НУ</a:t>
            </a:r>
            <a:endParaRPr lang="ru-RU" dirty="0"/>
          </a:p>
        </p:txBody>
      </p:sp>
      <p:sp>
        <p:nvSpPr>
          <p:cNvPr id="4" name="Подзаголовок 3"/>
          <p:cNvSpPr>
            <a:spLocks noGrp="1"/>
          </p:cNvSpPr>
          <p:nvPr>
            <p:ph type="subTitle" idx="1"/>
          </p:nvPr>
        </p:nvSpPr>
        <p:spPr>
          <a:prstGeom prst="rect">
            <a:avLst/>
          </a:prstGeom>
        </p:spPr>
        <p:txBody>
          <a:bodyPr wrap="square">
            <a:spAutoFit/>
          </a:bodyPr>
          <a:lstStyle/>
          <a:p>
            <a:pPr marL="285750" indent="-285750" algn="just">
              <a:spcAft>
                <a:spcPts val="600"/>
              </a:spcAft>
              <a:buFont typeface="Arial" panose="020B0604020202020204" pitchFamily="34" charset="0"/>
              <a:buChar char="•"/>
            </a:pPr>
            <a:r>
              <a:rPr lang="ru-RU" dirty="0" smtClean="0">
                <a:ea typeface="Times New Roman" panose="02020603050405020304" pitchFamily="18" charset="0"/>
                <a:cs typeface="Times New Roman" panose="02020603050405020304" pitchFamily="18" charset="0"/>
              </a:rPr>
              <a:t>Ф</a:t>
            </a:r>
            <a:r>
              <a:rPr lang="x-none" dirty="0" smtClean="0">
                <a:ea typeface="Times New Roman" panose="02020603050405020304" pitchFamily="18" charset="0"/>
                <a:cs typeface="Times New Roman" panose="02020603050405020304" pitchFamily="18" charset="0"/>
              </a:rPr>
              <a:t>ормировани</a:t>
            </a:r>
            <a:r>
              <a:rPr lang="ru-RU" dirty="0" smtClean="0">
                <a:ea typeface="Times New Roman" panose="02020603050405020304" pitchFamily="18" charset="0"/>
                <a:cs typeface="Times New Roman" panose="02020603050405020304" pitchFamily="18" charset="0"/>
              </a:rPr>
              <a:t>е</a:t>
            </a:r>
            <a:r>
              <a:rPr lang="x-none" dirty="0" smtClean="0">
                <a:ea typeface="Times New Roman" panose="02020603050405020304" pitchFamily="18" charset="0"/>
                <a:cs typeface="Times New Roman" panose="02020603050405020304" pitchFamily="18" charset="0"/>
              </a:rPr>
              <a:t> </a:t>
            </a:r>
            <a:r>
              <a:rPr lang="x-none" dirty="0">
                <a:ea typeface="Times New Roman" panose="02020603050405020304" pitchFamily="18" charset="0"/>
                <a:cs typeface="Times New Roman" panose="02020603050405020304" pitchFamily="18" charset="0"/>
              </a:rPr>
              <a:t>документов вида </a:t>
            </a:r>
            <a:r>
              <a:rPr lang="ru-RU" dirty="0" smtClean="0">
                <a:ea typeface="Times New Roman" panose="02020603050405020304" pitchFamily="18" charset="0"/>
                <a:cs typeface="Times New Roman" panose="02020603050405020304" pitchFamily="18" charset="0"/>
              </a:rPr>
              <a:t>«</a:t>
            </a:r>
            <a:r>
              <a:rPr lang="x-none" dirty="0" smtClean="0">
                <a:ea typeface="Times New Roman" panose="02020603050405020304" pitchFamily="18" charset="0"/>
                <a:cs typeface="Times New Roman" panose="02020603050405020304" pitchFamily="18" charset="0"/>
              </a:rPr>
              <a:t>Реализация </a:t>
            </a:r>
            <a:r>
              <a:rPr lang="x-none" dirty="0">
                <a:ea typeface="Times New Roman" panose="02020603050405020304" pitchFamily="18" charset="0"/>
                <a:cs typeface="Times New Roman" panose="02020603050405020304" pitchFamily="18" charset="0"/>
              </a:rPr>
              <a:t>ТМЗ и </a:t>
            </a:r>
            <a:r>
              <a:rPr lang="x-none" dirty="0" smtClean="0">
                <a:ea typeface="Times New Roman" panose="02020603050405020304" pitchFamily="18" charset="0"/>
                <a:cs typeface="Times New Roman" panose="02020603050405020304" pitchFamily="18" charset="0"/>
              </a:rPr>
              <a:t>услуг</a:t>
            </a:r>
            <a:r>
              <a:rPr lang="ru-RU" dirty="0" smtClean="0">
                <a:ea typeface="Times New Roman" panose="02020603050405020304" pitchFamily="18" charset="0"/>
                <a:cs typeface="Times New Roman" panose="02020603050405020304" pitchFamily="18" charset="0"/>
              </a:rPr>
              <a:t>»</a:t>
            </a:r>
            <a:r>
              <a:rPr lang="x-none" dirty="0" smtClean="0">
                <a:ea typeface="Times New Roman" panose="02020603050405020304" pitchFamily="18" charset="0"/>
                <a:cs typeface="Times New Roman" panose="02020603050405020304" pitchFamily="18" charset="0"/>
              </a:rPr>
              <a:t> </a:t>
            </a:r>
            <a:r>
              <a:rPr lang="x-none" dirty="0">
                <a:ea typeface="Times New Roman" panose="02020603050405020304" pitchFamily="18" charset="0"/>
                <a:cs typeface="Times New Roman" panose="02020603050405020304" pitchFamily="18" charset="0"/>
              </a:rPr>
              <a:t>на основании данных </a:t>
            </a:r>
            <a:r>
              <a:rPr lang="ru-RU" dirty="0" smtClean="0">
                <a:ea typeface="Times New Roman" panose="02020603050405020304" pitchFamily="18" charset="0"/>
                <a:cs typeface="Times New Roman" panose="02020603050405020304" pitchFamily="18" charset="0"/>
              </a:rPr>
              <a:t>по н</a:t>
            </a:r>
            <a:r>
              <a:rPr lang="x-none" dirty="0" smtClean="0">
                <a:ea typeface="Times New Roman" panose="02020603050405020304" pitchFamily="18" charset="0"/>
                <a:cs typeface="Times New Roman" panose="02020603050405020304" pitchFamily="18" charset="0"/>
              </a:rPr>
              <a:t>ачислени</a:t>
            </a:r>
            <a:r>
              <a:rPr lang="ru-RU" dirty="0" smtClean="0">
                <a:ea typeface="Times New Roman" panose="02020603050405020304" pitchFamily="18" charset="0"/>
                <a:cs typeface="Times New Roman" panose="02020603050405020304" pitchFamily="18" charset="0"/>
              </a:rPr>
              <a:t>ю</a:t>
            </a:r>
            <a:r>
              <a:rPr lang="x-none" dirty="0" smtClean="0">
                <a:ea typeface="Times New Roman" panose="02020603050405020304" pitchFamily="18" charset="0"/>
                <a:cs typeface="Times New Roman" panose="02020603050405020304" pitchFamily="18" charset="0"/>
              </a:rPr>
              <a:t> </a:t>
            </a:r>
            <a:r>
              <a:rPr lang="x-none" dirty="0">
                <a:ea typeface="Times New Roman" panose="02020603050405020304" pitchFamily="18" charset="0"/>
                <a:cs typeface="Times New Roman" panose="02020603050405020304" pitchFamily="18" charset="0"/>
              </a:rPr>
              <a:t>оплаты </a:t>
            </a:r>
            <a:r>
              <a:rPr lang="ru-RU" dirty="0" smtClean="0">
                <a:ea typeface="Times New Roman" panose="02020603050405020304" pitchFamily="18" charset="0"/>
                <a:cs typeface="Times New Roman" panose="02020603050405020304" pitchFamily="18" charset="0"/>
              </a:rPr>
              <a:t>для отражения операций в бухгалтерском и налоговом учете с возможностью автоматического заполнения аналитики учета.</a:t>
            </a:r>
            <a:endParaRPr lang="ru-RU" dirty="0">
              <a:effectLst/>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77485" y="1823150"/>
            <a:ext cx="5589797" cy="30206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Учет оплаты</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У</a:t>
            </a:r>
            <a:r>
              <a:rPr lang="x-none" dirty="0" smtClean="0">
                <a:ea typeface="Times New Roman" panose="02020603050405020304" pitchFamily="18" charset="0"/>
                <a:cs typeface="Times New Roman" panose="02020603050405020304" pitchFamily="18" charset="0"/>
              </a:rPr>
              <a:t>чет </a:t>
            </a:r>
            <a:r>
              <a:rPr lang="x-none" dirty="0">
                <a:ea typeface="Times New Roman" panose="02020603050405020304" pitchFamily="18" charset="0"/>
                <a:cs typeface="Times New Roman" panose="02020603050405020304" pitchFamily="18" charset="0"/>
              </a:rPr>
              <a:t>оплаты, поступающей наличным и безналичным </a:t>
            </a:r>
            <a:r>
              <a:rPr lang="x-none" dirty="0" smtClean="0">
                <a:ea typeface="Times New Roman" panose="02020603050405020304" pitchFamily="18" charset="0"/>
                <a:cs typeface="Times New Roman" panose="02020603050405020304" pitchFamily="18" charset="0"/>
              </a:rPr>
              <a:t>способом</a:t>
            </a:r>
            <a:r>
              <a:rPr lang="ru-RU" dirty="0" smtClean="0">
                <a:ea typeface="Times New Roman" panose="02020603050405020304" pitchFamily="18" charset="0"/>
                <a:cs typeface="Times New Roman" panose="02020603050405020304" pitchFamily="18" charset="0"/>
              </a:rPr>
              <a:t>.</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2333" y="1075766"/>
            <a:ext cx="4568854" cy="282890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98992" y="1598414"/>
            <a:ext cx="4888661" cy="31209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Заголовок 4"/>
          <p:cNvSpPr>
            <a:spLocks noGrp="1"/>
          </p:cNvSpPr>
          <p:nvPr>
            <p:ph type="ctrTitle"/>
          </p:nvPr>
        </p:nvSpPr>
        <p:spPr bwMode="auto">
          <a:xfrm>
            <a:off x="989514" y="147366"/>
            <a:ext cx="7231458" cy="603132"/>
          </a:xfrm>
        </p:spPr>
        <p:txBody>
          <a:bodyPr>
            <a:noAutofit/>
          </a:bodyPr>
          <a:lstStyle/>
          <a:p>
            <a:r>
              <a:rPr lang="ru-RU" dirty="0" smtClean="0"/>
              <a:t>Новая функциональность</a:t>
            </a:r>
            <a:endParaRPr lang="ru-RU" dirty="0"/>
          </a:p>
        </p:txBody>
      </p:sp>
      <p:cxnSp>
        <p:nvCxnSpPr>
          <p:cNvPr id="4" name="Прямая со стрелкой 3"/>
          <p:cNvCxnSpPr/>
          <p:nvPr/>
        </p:nvCxnSpPr>
        <p:spPr>
          <a:xfrm flipH="1">
            <a:off x="3048961" y="2185083"/>
            <a:ext cx="313508" cy="56759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5887955" y="2185083"/>
            <a:ext cx="531223" cy="56759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Схема 6"/>
          <p:cNvGraphicFramePr/>
          <p:nvPr>
            <p:extLst>
              <p:ext uri="{D42A27DB-BD31-4B8C-83A1-F6EECF244321}">
                <p14:modId xmlns="" xmlns:p14="http://schemas.microsoft.com/office/powerpoint/2010/main" val="2305498516"/>
              </p:ext>
            </p:extLst>
          </p:nvPr>
        </p:nvGraphicFramePr>
        <p:xfrm>
          <a:off x="870731" y="658905"/>
          <a:ext cx="7459722" cy="408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 xmlns:m="http://schemas.openxmlformats.org/officeDocument/2006/math" xmlns:w="http://schemas.openxmlformats.org/wordprocessingml/2006/main" xmlns:p14="http://schemas.microsoft.com/office/powerpoint/2010/main" Requires="p14">
      <p:transition p14:dur="2000" advClick="1"/>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Загрузка данных об оплаты</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Загрузка данных в ведомости об оплате из внешних файлов или заполнением таблицы.</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6249" y="1401921"/>
            <a:ext cx="5514760" cy="278488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04720" y="2442817"/>
            <a:ext cx="6188173" cy="2409438"/>
          </a:xfrm>
          <a:prstGeom prst="rect">
            <a:avLst/>
          </a:prstGeom>
        </p:spPr>
      </p:pic>
      <p:sp>
        <p:nvSpPr>
          <p:cNvPr id="7" name="Скругленный прямоугольник 6"/>
          <p:cNvSpPr/>
          <p:nvPr/>
        </p:nvSpPr>
        <p:spPr>
          <a:xfrm>
            <a:off x="3449172" y="2666488"/>
            <a:ext cx="1730058" cy="19501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Прием оплаты по ведомостям</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marL="342900" lvl="0" indent="-342900" algn="just">
              <a:buFont typeface="Symbol" panose="05050102010706020507" pitchFamily="18" charset="2"/>
              <a:buChar char=""/>
            </a:pPr>
            <a:r>
              <a:rPr lang="ru-RU" dirty="0" smtClean="0">
                <a:ea typeface="Times New Roman" panose="02020603050405020304" pitchFamily="18" charset="0"/>
                <a:cs typeface="Times New Roman" panose="02020603050405020304" pitchFamily="18" charset="0"/>
              </a:rPr>
              <a:t>Ввод документов приема оплаты наличным или безналичным способом согласно ведомостям оплаты.</a:t>
            </a:r>
            <a:endParaRPr lang="ru-RU" dirty="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853" y="1339649"/>
            <a:ext cx="5150224" cy="346095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63062" y="1571128"/>
            <a:ext cx="4693533" cy="30815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Отчетность</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marL="285750" indent="-285750" algn="just">
              <a:buFont typeface="Arial" panose="020B0604020202020204" pitchFamily="34" charset="0"/>
              <a:buChar char="•"/>
            </a:pPr>
            <a:r>
              <a:rPr lang="ru-RU" dirty="0"/>
              <a:t>Ф</a:t>
            </a:r>
            <a:r>
              <a:rPr lang="x-none" dirty="0" smtClean="0"/>
              <a:t>ормирование специализированно</a:t>
            </a:r>
            <a:r>
              <a:rPr lang="ru-RU" dirty="0" smtClean="0"/>
              <a:t>й</a:t>
            </a:r>
            <a:r>
              <a:rPr lang="x-none" dirty="0" smtClean="0"/>
              <a:t> </a:t>
            </a:r>
            <a:r>
              <a:rPr lang="ru-RU" dirty="0" smtClean="0"/>
              <a:t>отчетности </a:t>
            </a:r>
            <a:r>
              <a:rPr lang="x-none" dirty="0" smtClean="0"/>
              <a:t>по взаиморасчетам</a:t>
            </a:r>
            <a:r>
              <a:rPr lang="ru-RU" dirty="0" smtClean="0"/>
              <a:t>, а также квитанций и извещений на оплату.</a:t>
            </a:r>
            <a:endParaRPr lang="ru-RU" sz="1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581" y="1352007"/>
            <a:ext cx="5939481" cy="223664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33069" y="1893898"/>
            <a:ext cx="3601578" cy="29186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3">
            <a:extLst>
              <a:ext uri="{FF2B5EF4-FFF2-40B4-BE49-F238E27FC236}">
                <a16:creationId xmlns="" xmlns:a16="http://schemas.microsoft.com/office/drawing/2014/main" id="{B375ECAD-7CE1-240E-8170-711B5073F1E6}"/>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tretch>
            <a:fillRect/>
          </a:stretch>
        </p:blipFill>
        <p:spPr>
          <a:xfrm>
            <a:off x="830389" y="106701"/>
            <a:ext cx="499754" cy="661116"/>
          </a:xfrm>
          <a:prstGeom prst="rect">
            <a:avLst/>
          </a:prstGeom>
        </p:spPr>
      </p:pic>
      <p:grpSp>
        <p:nvGrpSpPr>
          <p:cNvPr id="5" name="Группа 4"/>
          <p:cNvGrpSpPr/>
          <p:nvPr/>
        </p:nvGrpSpPr>
        <p:grpSpPr>
          <a:xfrm>
            <a:off x="631584" y="271118"/>
            <a:ext cx="7959235" cy="4615543"/>
            <a:chOff x="-646647" y="1923371"/>
            <a:chExt cx="8847509" cy="5421956"/>
          </a:xfrm>
        </p:grpSpPr>
        <p:grpSp>
          <p:nvGrpSpPr>
            <p:cNvPr id="6" name="Группа 16"/>
            <p:cNvGrpSpPr/>
            <p:nvPr/>
          </p:nvGrpSpPr>
          <p:grpSpPr>
            <a:xfrm>
              <a:off x="-646647" y="1923371"/>
              <a:ext cx="8847509" cy="5421956"/>
              <a:chOff x="168475" y="238180"/>
              <a:chExt cx="8847509" cy="5421956"/>
            </a:xfrm>
          </p:grpSpPr>
          <p:grpSp>
            <p:nvGrpSpPr>
              <p:cNvPr id="8" name="Группа 7"/>
              <p:cNvGrpSpPr/>
              <p:nvPr/>
            </p:nvGrpSpPr>
            <p:grpSpPr>
              <a:xfrm>
                <a:off x="168475" y="238180"/>
                <a:ext cx="8847509" cy="5421956"/>
                <a:chOff x="168475" y="238180"/>
                <a:chExt cx="8847509" cy="5421956"/>
              </a:xfrm>
            </p:grpSpPr>
            <p:grpSp>
              <p:nvGrpSpPr>
                <p:cNvPr id="10" name="Группа 5"/>
                <p:cNvGrpSpPr/>
                <p:nvPr/>
              </p:nvGrpSpPr>
              <p:grpSpPr>
                <a:xfrm>
                  <a:off x="168475" y="238180"/>
                  <a:ext cx="8847509" cy="5421956"/>
                  <a:chOff x="168475" y="238180"/>
                  <a:chExt cx="8847509" cy="5421956"/>
                </a:xfrm>
              </p:grpSpPr>
              <p:graphicFrame>
                <p:nvGraphicFramePr>
                  <p:cNvPr id="12" name="Схема 11"/>
                  <p:cNvGraphicFramePr/>
                  <p:nvPr>
                    <p:extLst>
                      <p:ext uri="{D42A27DB-BD31-4B8C-83A1-F6EECF244321}">
                        <p14:modId xmlns:p14="http://schemas.microsoft.com/office/powerpoint/2010/main" xmlns="" val="874168680"/>
                      </p:ext>
                    </p:extLst>
                  </p:nvPr>
                </p:nvGraphicFramePr>
                <p:xfrm>
                  <a:off x="168475" y="238180"/>
                  <a:ext cx="8847509" cy="54219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p:cNvSpPr txBox="1"/>
                  <p:nvPr/>
                </p:nvSpPr>
                <p:spPr>
                  <a:xfrm>
                    <a:off x="1175533" y="2087059"/>
                    <a:ext cx="3791279" cy="1626977"/>
                  </a:xfrm>
                  <a:prstGeom prst="rect">
                    <a:avLst/>
                  </a:prstGeom>
                  <a:noFill/>
                </p:spPr>
                <p:txBody>
                  <a:bodyPr wrap="square" rtlCol="0">
                    <a:spAutoFit/>
                  </a:bodyPr>
                  <a:lstStyle/>
                  <a:p>
                    <a:pPr algn="ctr"/>
                    <a:r>
                      <a:rPr lang="ru-RU" sz="2800" dirty="0" smtClean="0">
                        <a:latin typeface="Tahoma" pitchFamily="34" charset="0"/>
                        <a:ea typeface="Tahoma" pitchFamily="34" charset="0"/>
                        <a:cs typeface="Tahoma" pitchFamily="34" charset="0"/>
                      </a:rPr>
                      <a:t>1С-Рейтинг: Общепит для Казахстана</a:t>
                    </a:r>
                    <a:endParaRPr lang="ru-RU" sz="2800" dirty="0">
                      <a:latin typeface="Tahoma" pitchFamily="34" charset="0"/>
                      <a:ea typeface="Tahoma" pitchFamily="34" charset="0"/>
                      <a:cs typeface="Tahoma" pitchFamily="34" charset="0"/>
                    </a:endParaRPr>
                  </a:p>
                </p:txBody>
              </p:sp>
            </p:grpSp>
            <p:sp>
              <p:nvSpPr>
                <p:cNvPr id="11" name="TextBox 10"/>
                <p:cNvSpPr txBox="1"/>
                <p:nvPr/>
              </p:nvSpPr>
              <p:spPr>
                <a:xfrm>
                  <a:off x="6119225" y="2489128"/>
                  <a:ext cx="1522130" cy="1120806"/>
                </a:xfrm>
                <a:prstGeom prst="rect">
                  <a:avLst/>
                </a:prstGeom>
                <a:noFill/>
              </p:spPr>
              <p:txBody>
                <a:bodyPr wrap="square" rtlCol="0">
                  <a:spAutoFit/>
                </a:bodyPr>
                <a:lstStyle/>
                <a:p>
                  <a:pPr algn="ctr"/>
                  <a:r>
                    <a:rPr lang="ru-RU" sz="1400" dirty="0" smtClean="0">
                      <a:latin typeface="Tahoma" pitchFamily="34" charset="0"/>
                      <a:ea typeface="Tahoma" pitchFamily="34" charset="0"/>
                      <a:cs typeface="Tahoma" pitchFamily="34" charset="0"/>
                    </a:rPr>
                    <a:t>Автоматизация процессов планирования меню</a:t>
                  </a:r>
                  <a:endParaRPr lang="ru-RU" sz="1400" dirty="0">
                    <a:latin typeface="Tahoma" pitchFamily="34" charset="0"/>
                    <a:ea typeface="Tahoma" pitchFamily="34" charset="0"/>
                    <a:cs typeface="Tahoma" pitchFamily="34" charset="0"/>
                  </a:endParaRPr>
                </a:p>
              </p:txBody>
            </p:sp>
          </p:grpSp>
          <p:sp>
            <p:nvSpPr>
              <p:cNvPr id="9" name="TextBox 8"/>
              <p:cNvSpPr txBox="1"/>
              <p:nvPr/>
            </p:nvSpPr>
            <p:spPr>
              <a:xfrm>
                <a:off x="6674815" y="4156595"/>
                <a:ext cx="1661060" cy="1120806"/>
              </a:xfrm>
              <a:prstGeom prst="rect">
                <a:avLst/>
              </a:prstGeom>
              <a:noFill/>
            </p:spPr>
            <p:txBody>
              <a:bodyPr wrap="square" rtlCol="0">
                <a:spAutoFit/>
              </a:bodyPr>
              <a:lstStyle/>
              <a:p>
                <a:pPr algn="ctr"/>
                <a:r>
                  <a:rPr lang="ru-RU" sz="1400" dirty="0" smtClean="0">
                    <a:latin typeface="Tahoma" pitchFamily="34" charset="0"/>
                    <a:ea typeface="Tahoma" pitchFamily="34" charset="0"/>
                    <a:cs typeface="Tahoma" pitchFamily="34" charset="0"/>
                  </a:rPr>
                  <a:t>Автоматизация учета расчетов с получателями услуг</a:t>
                </a:r>
                <a:endParaRPr lang="ru-RU" sz="1400" dirty="0">
                  <a:latin typeface="Tahoma" pitchFamily="34" charset="0"/>
                  <a:ea typeface="Tahoma" pitchFamily="34" charset="0"/>
                  <a:cs typeface="Tahoma" pitchFamily="34" charset="0"/>
                </a:endParaRPr>
              </a:p>
            </p:txBody>
          </p:sp>
        </p:grpSp>
        <p:sp>
          <p:nvSpPr>
            <p:cNvPr id="7" name="TextBox 6"/>
            <p:cNvSpPr txBox="1"/>
            <p:nvPr/>
          </p:nvSpPr>
          <p:spPr>
            <a:xfrm>
              <a:off x="5937465" y="2506852"/>
              <a:ext cx="1505518" cy="1120806"/>
            </a:xfrm>
            <a:prstGeom prst="rect">
              <a:avLst/>
            </a:prstGeom>
            <a:noFill/>
          </p:spPr>
          <p:txBody>
            <a:bodyPr wrap="square" rtlCol="0">
              <a:spAutoFit/>
            </a:bodyPr>
            <a:lstStyle/>
            <a:p>
              <a:pPr algn="ctr"/>
              <a:r>
                <a:rPr lang="ru-RU" sz="1400" dirty="0" smtClean="0">
                  <a:latin typeface="Tahoma" pitchFamily="34" charset="0"/>
                  <a:ea typeface="Tahoma" pitchFamily="34" charset="0"/>
                  <a:cs typeface="Tahoma" pitchFamily="34" charset="0"/>
                </a:rPr>
                <a:t>Автоматизация процессов выпуска продукции</a:t>
              </a:r>
              <a:endParaRPr lang="ru-RU" sz="1400" dirty="0">
                <a:latin typeface="Tahoma" pitchFamily="34" charset="0"/>
                <a:ea typeface="Tahoma" pitchFamily="34" charset="0"/>
                <a:cs typeface="Tahoma" pitchFamily="34" charset="0"/>
              </a:endParaRPr>
            </a:p>
          </p:txBody>
        </p:sp>
      </p:grpSp>
    </p:spTree>
  </p:cSld>
  <p:clrMapOvr>
    <a:masterClrMapping/>
  </p:clrMapOvr>
  <mc:AlternateContent xmlns:mc="http://schemas.openxmlformats.org/markup-compatibility/2006">
    <mc:Choice xmlns="" xmlns:m="http://schemas.openxmlformats.org/officeDocument/2006/math" xmlns:w="http://schemas.openxmlformats.org/wordprocessingml/2006/main" xmlns:p14="http://schemas.microsoft.com/office/powerpoint/2010/main" Requires="p14">
      <p:transition p14:dur="2000" advClick="1"/>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на открытом воздухе, пейзаж, гора, трава&#10;&#10;Автоматически созданное описание">
            <a:extLst>
              <a:ext uri="{FF2B5EF4-FFF2-40B4-BE49-F238E27FC236}">
                <a16:creationId xmlns="" xmlns:a16="http://schemas.microsoft.com/office/drawing/2014/main" id="{0D9523B4-A575-F28C-029F-FCB6C6AFDB0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452" t="13345" r="12888"/>
          <a:stretch/>
        </p:blipFill>
        <p:spPr>
          <a:xfrm>
            <a:off x="0" y="-26126"/>
            <a:ext cx="9144000" cy="6884126"/>
          </a:xfrm>
          <a:prstGeom prst="rect">
            <a:avLst/>
          </a:prstGeom>
        </p:spPr>
      </p:pic>
      <p:pic>
        <p:nvPicPr>
          <p:cNvPr id="5" name="Рисунок 4" descr="Изображение выглядит как на открытом воздухе, пейзаж, гора, трава&#10;&#10;Автоматически созданное описание">
            <a:extLst>
              <a:ext uri="{FF2B5EF4-FFF2-40B4-BE49-F238E27FC236}">
                <a16:creationId xmlns="" xmlns:a16="http://schemas.microsoft.com/office/drawing/2014/main" id="{F841FEEB-3E90-1B5A-6C25-1A1D595F41E0}"/>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artisticBlur radius="32"/>
                    </a14:imgEffect>
                  </a14:imgLayer>
                </a14:imgProps>
              </a:ext>
              <a:ext uri="{28A0092B-C50C-407E-A947-70E740481C1C}">
                <a14:useLocalDpi xmlns:a14="http://schemas.microsoft.com/office/drawing/2010/main" xmlns="" val="0"/>
              </a:ext>
            </a:extLst>
          </a:blip>
          <a:srcRect l="23259" t="34736" r="29749" b="31852"/>
          <a:stretch/>
        </p:blipFill>
        <p:spPr>
          <a:xfrm>
            <a:off x="2421924" y="2067274"/>
            <a:ext cx="4300151" cy="1983260"/>
          </a:xfrm>
          <a:custGeom>
            <a:avLst/>
            <a:gdLst>
              <a:gd name="connsiteX0" fmla="*/ 280089 w 5733535"/>
              <a:gd name="connsiteY0" fmla="*/ 0 h 2644346"/>
              <a:gd name="connsiteX1" fmla="*/ 5453446 w 5733535"/>
              <a:gd name="connsiteY1" fmla="*/ 0 h 2644346"/>
              <a:gd name="connsiteX2" fmla="*/ 5733535 w 5733535"/>
              <a:gd name="connsiteY2" fmla="*/ 280089 h 2644346"/>
              <a:gd name="connsiteX3" fmla="*/ 5733535 w 5733535"/>
              <a:gd name="connsiteY3" fmla="*/ 2364257 h 2644346"/>
              <a:gd name="connsiteX4" fmla="*/ 5453446 w 5733535"/>
              <a:gd name="connsiteY4" fmla="*/ 2644346 h 2644346"/>
              <a:gd name="connsiteX5" fmla="*/ 280089 w 5733535"/>
              <a:gd name="connsiteY5" fmla="*/ 2644346 h 2644346"/>
              <a:gd name="connsiteX6" fmla="*/ 0 w 5733535"/>
              <a:gd name="connsiteY6" fmla="*/ 2364257 h 2644346"/>
              <a:gd name="connsiteX7" fmla="*/ 0 w 5733535"/>
              <a:gd name="connsiteY7" fmla="*/ 280089 h 2644346"/>
              <a:gd name="connsiteX8" fmla="*/ 280089 w 5733535"/>
              <a:gd name="connsiteY8" fmla="*/ 0 h 26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535" h="2644346">
                <a:moveTo>
                  <a:pt x="280089" y="0"/>
                </a:moveTo>
                <a:lnTo>
                  <a:pt x="5453446" y="0"/>
                </a:lnTo>
                <a:cubicBezTo>
                  <a:pt x="5608135" y="0"/>
                  <a:pt x="5733535" y="125400"/>
                  <a:pt x="5733535" y="280089"/>
                </a:cubicBezTo>
                <a:lnTo>
                  <a:pt x="5733535" y="2364257"/>
                </a:lnTo>
                <a:cubicBezTo>
                  <a:pt x="5733535" y="2518946"/>
                  <a:pt x="5608135" y="2644346"/>
                  <a:pt x="5453446" y="2644346"/>
                </a:cubicBezTo>
                <a:lnTo>
                  <a:pt x="280089" y="2644346"/>
                </a:lnTo>
                <a:cubicBezTo>
                  <a:pt x="125400" y="2644346"/>
                  <a:pt x="0" y="2518946"/>
                  <a:pt x="0" y="2364257"/>
                </a:cubicBezTo>
                <a:lnTo>
                  <a:pt x="0" y="280089"/>
                </a:lnTo>
                <a:cubicBezTo>
                  <a:pt x="0" y="125400"/>
                  <a:pt x="125400" y="0"/>
                  <a:pt x="280089" y="0"/>
                </a:cubicBezTo>
                <a:close/>
              </a:path>
            </a:pathLst>
          </a:custGeom>
        </p:spPr>
      </p:pic>
      <p:sp>
        <p:nvSpPr>
          <p:cNvPr id="6" name="TextBox 5">
            <a:extLst>
              <a:ext uri="{FF2B5EF4-FFF2-40B4-BE49-F238E27FC236}">
                <a16:creationId xmlns="" xmlns:a16="http://schemas.microsoft.com/office/drawing/2014/main" id="{74913920-22BE-8E84-DCCA-963DD8BA30F4}"/>
              </a:ext>
            </a:extLst>
          </p:cNvPr>
          <p:cNvSpPr txBox="1"/>
          <p:nvPr/>
        </p:nvSpPr>
        <p:spPr>
          <a:xfrm>
            <a:off x="2965474" y="2454163"/>
            <a:ext cx="3108543" cy="1107996"/>
          </a:xfrm>
          <a:prstGeom prst="rect">
            <a:avLst/>
          </a:prstGeom>
          <a:noFill/>
          <a:effectLst/>
        </p:spPr>
        <p:txBody>
          <a:bodyPr wrap="none" rtlCol="0">
            <a:spAutoFit/>
          </a:bodyPr>
          <a:lstStyle/>
          <a:p>
            <a:pPr algn="ctr"/>
            <a:r>
              <a:rPr lang="ru-RU" sz="3300" b="1" dirty="0">
                <a:solidFill>
                  <a:schemeClr val="bg1"/>
                </a:solidFill>
                <a:latin typeface="Tahoma" pitchFamily="34" charset="0"/>
                <a:ea typeface="Tahoma" pitchFamily="34" charset="0"/>
                <a:cs typeface="Tahoma" pitchFamily="34" charset="0"/>
              </a:rPr>
              <a:t>Спасибо</a:t>
            </a:r>
          </a:p>
          <a:p>
            <a:pPr algn="ctr"/>
            <a:r>
              <a:rPr lang="ru-RU" sz="3300" b="1" dirty="0">
                <a:solidFill>
                  <a:schemeClr val="bg1"/>
                </a:solidFill>
                <a:latin typeface="Tahoma" pitchFamily="34" charset="0"/>
                <a:ea typeface="Tahoma" pitchFamily="34" charset="0"/>
                <a:cs typeface="Tahoma" pitchFamily="34" charset="0"/>
              </a:rPr>
              <a:t>за внимание!</a:t>
            </a:r>
          </a:p>
        </p:txBody>
      </p:sp>
      <p:pic>
        <p:nvPicPr>
          <p:cNvPr id="7" name="Рисунок 6" descr="Изображение выглядит как человек, Мобильный телефон, палец, большой палец&#10;&#10;Автоматически созданное описание">
            <a:extLst>
              <a:ext uri="{FF2B5EF4-FFF2-40B4-BE49-F238E27FC236}">
                <a16:creationId xmlns="" xmlns:a16="http://schemas.microsoft.com/office/drawing/2014/main" id="{0A572E63-BBCB-C346-967E-631D166E44A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2199" y="1219200"/>
            <a:ext cx="8586305" cy="5993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Заголовок 7"/>
          <p:cNvSpPr>
            <a:spLocks noGrp="1"/>
          </p:cNvSpPr>
          <p:nvPr>
            <p:ph type="ctrTitle"/>
          </p:nvPr>
        </p:nvSpPr>
        <p:spPr bwMode="auto"/>
        <p:txBody>
          <a:bodyPr/>
          <a:lstStyle/>
          <a:p>
            <a:pPr>
              <a:defRPr/>
            </a:pPr>
            <a:r>
              <a:rPr lang="ru-RU" dirty="0" smtClean="0"/>
              <a:t>Подсистема: планирование меню</a:t>
            </a:r>
            <a:endParaRPr lang="ru-RU" dirty="0"/>
          </a:p>
        </p:txBody>
      </p:sp>
      <p:sp>
        <p:nvSpPr>
          <p:cNvPr id="4" name="Подзаголовок 3">
            <a:extLst>
              <a:ext uri="{FF2B5EF4-FFF2-40B4-BE49-F238E27FC236}">
                <a16:creationId xmlns:a16="http://schemas.microsoft.com/office/drawing/2014/main" xmlns="" id="{13A6918E-02CC-12DD-2BEE-01C4C29160A6}"/>
              </a:ext>
            </a:extLst>
          </p:cNvPr>
          <p:cNvSpPr txBox="1">
            <a:spLocks noGrp="1"/>
          </p:cNvSpPr>
          <p:nvPr>
            <p:ph type="subTitle" idx="1"/>
          </p:nvPr>
        </p:nvSpPr>
        <p:spPr>
          <a:xfrm>
            <a:off x="480060" y="768668"/>
            <a:ext cx="3493546" cy="7885236"/>
          </a:xfrm>
          <a:prstGeom prst="rect">
            <a:avLst/>
          </a:prstGeom>
          <a:noFill/>
          <a:effectLst/>
        </p:spPr>
        <p:txBody>
          <a:bodyPr wrap="square" rtlCol="0">
            <a:spAutoFit/>
          </a:bodyPr>
          <a:lstStyle/>
          <a:p>
            <a:r>
              <a:rPr lang="ru-RU" dirty="0" smtClean="0"/>
              <a:t>Предназначена для: </a:t>
            </a:r>
          </a:p>
          <a:p>
            <a:pPr marL="285750" indent="-285750">
              <a:buFont typeface="Arial" panose="020B0604020202020204" pitchFamily="34" charset="0"/>
              <a:buChar char="•"/>
            </a:pPr>
            <a:r>
              <a:rPr lang="ru-RU" dirty="0" smtClean="0"/>
              <a:t>дошкольных учреждений</a:t>
            </a:r>
          </a:p>
          <a:p>
            <a:pPr marL="285750" indent="-285750">
              <a:buFont typeface="Arial" panose="020B0604020202020204" pitchFamily="34" charset="0"/>
              <a:buChar char="•"/>
            </a:pPr>
            <a:r>
              <a:rPr lang="ru-RU" dirty="0" smtClean="0"/>
              <a:t>школ</a:t>
            </a:r>
          </a:p>
          <a:p>
            <a:pPr marL="285750" indent="-285750">
              <a:buFont typeface="Arial" panose="020B0604020202020204" pitchFamily="34" charset="0"/>
              <a:buChar char="•"/>
            </a:pPr>
            <a:r>
              <a:rPr lang="ru-RU" dirty="0" smtClean="0"/>
              <a:t>санаториев</a:t>
            </a:r>
          </a:p>
          <a:p>
            <a:pPr marL="285750" indent="-285750">
              <a:buFont typeface="Arial" panose="020B0604020202020204" pitchFamily="34" charset="0"/>
              <a:buChar char="•"/>
            </a:pPr>
            <a:r>
              <a:rPr lang="ru-RU" dirty="0" smtClean="0"/>
              <a:t>пансионатов</a:t>
            </a:r>
          </a:p>
          <a:p>
            <a:pPr marL="285750" indent="-285750">
              <a:buFont typeface="Arial" panose="020B0604020202020204" pitchFamily="34" charset="0"/>
              <a:buChar char="•"/>
            </a:pPr>
            <a:r>
              <a:rPr lang="ru-RU" dirty="0" smtClean="0"/>
              <a:t>детских лагерей и других организаций, </a:t>
            </a:r>
            <a:r>
              <a:rPr lang="ru-RU" dirty="0"/>
              <a:t>где </a:t>
            </a:r>
            <a:r>
              <a:rPr lang="ru-RU" dirty="0" smtClean="0"/>
              <a:t>используется планирование </a:t>
            </a:r>
            <a:r>
              <a:rPr lang="ru-RU" dirty="0"/>
              <a:t>приемов </a:t>
            </a:r>
            <a:r>
              <a:rPr lang="ru-RU" dirty="0" smtClean="0"/>
              <a:t>пищи </a:t>
            </a:r>
          </a:p>
          <a:p>
            <a:endParaRPr lang="ru-RU" dirty="0" smtClean="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pic>
        <p:nvPicPr>
          <p:cNvPr id="6" name="Рисунок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55222" y="1277400"/>
            <a:ext cx="4323708" cy="2884724"/>
          </a:xfrm>
          <a:prstGeom prst="rect">
            <a:avLst/>
          </a:prstGeom>
        </p:spPr>
      </p:pic>
    </p:spTree>
  </p:cSld>
  <p:clrMapOvr>
    <a:masterClrMapping/>
  </p:clrMapOvr>
  <mc:AlternateContent xmlns:mc="http://schemas.openxmlformats.org/markup-compatibility/2006">
    <mc:Choice xmlns="" xmlns:m="http://schemas.openxmlformats.org/officeDocument/2006/math" xmlns:w="http://schemas.openxmlformats.org/wordprocessingml/2006/main" xmlns:p14="http://schemas.microsoft.com/office/powerpoint/2010/main" Requires="p14">
      <p:transition p14:dur="2000" advClick="1"/>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Основные возможности</a:t>
            </a:r>
            <a:endParaRPr lang="ru-RU" dirty="0"/>
          </a:p>
        </p:txBody>
      </p:sp>
      <p:graphicFrame>
        <p:nvGraphicFramePr>
          <p:cNvPr id="4" name="Схема 3"/>
          <p:cNvGraphicFramePr/>
          <p:nvPr>
            <p:extLst>
              <p:ext uri="{D42A27DB-BD31-4B8C-83A1-F6EECF244321}">
                <p14:modId xmlns="" xmlns:p14="http://schemas.microsoft.com/office/powerpoint/2010/main" val="909877165"/>
              </p:ext>
            </p:extLst>
          </p:nvPr>
        </p:nvGraphicFramePr>
        <p:xfrm>
          <a:off x="551329" y="880782"/>
          <a:ext cx="7770351" cy="3830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Ведение меню</a:t>
            </a:r>
            <a:endParaRPr lang="ru-RU" dirty="0"/>
          </a:p>
        </p:txBody>
      </p:sp>
      <p:sp>
        <p:nvSpPr>
          <p:cNvPr id="4" name="Подзаголовок 3"/>
          <p:cNvSpPr>
            <a:spLocks noGrp="1"/>
          </p:cNvSpPr>
          <p:nvPr>
            <p:ph type="subTitle" idx="1"/>
          </p:nvPr>
        </p:nvSpPr>
        <p:spPr>
          <a:xfrm>
            <a:off x="480060" y="914400"/>
            <a:ext cx="3002728" cy="1924116"/>
          </a:xfrm>
          <a:prstGeom prst="rect">
            <a:avLst/>
          </a:prstGeom>
        </p:spPr>
        <p:txBody>
          <a:bodyPr wrap="square">
            <a:spAutoFit/>
          </a:bodyPr>
          <a:lstStyle/>
          <a:p>
            <a:pPr algn="just"/>
            <a:r>
              <a:rPr lang="ru-RU" dirty="0"/>
              <a:t>Функциональность предусматривает ведение различных видов меню </a:t>
            </a:r>
            <a:r>
              <a:rPr lang="ru-RU" dirty="0" smtClean="0"/>
              <a:t>в разрезе приемов пищи с </a:t>
            </a:r>
            <a:r>
              <a:rPr lang="ru-RU" dirty="0"/>
              <a:t>охватом интервала – </a:t>
            </a:r>
            <a:r>
              <a:rPr lang="ru-RU" b="1" dirty="0"/>
              <a:t>неделя. </a:t>
            </a:r>
          </a:p>
          <a:p>
            <a:pPr algn="just"/>
            <a:endParaRPr lang="ru-RU" sz="1500" dirty="0">
              <a:latin typeface="Roboto" panose="02000000000000000000" pitchFamily="2" charset="0"/>
              <a:ea typeface="Roboto" panose="02000000000000000000" pitchFamily="2" charset="0"/>
              <a:cs typeface="Roboto" panose="02000000000000000000" pitchFamily="2"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90203" y="869607"/>
            <a:ext cx="5057503" cy="357637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Категории довольствующихся</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prstGeom prst="rect">
            <a:avLst/>
          </a:prstGeom>
          <a:noFill/>
          <a:effectLst/>
        </p:spPr>
        <p:txBody>
          <a:bodyPr wrap="square" rtlCol="0">
            <a:spAutoFit/>
          </a:bodyPr>
          <a:lstStyle/>
          <a:p>
            <a:pPr algn="just"/>
            <a:r>
              <a:rPr lang="ru-RU" dirty="0" smtClean="0"/>
              <a:t>Возможно ведение учета с дополнительной детализацией по </a:t>
            </a:r>
            <a:r>
              <a:rPr lang="ru-RU" b="1" dirty="0" smtClean="0"/>
              <a:t>категориям довольствующихся. </a:t>
            </a:r>
          </a:p>
          <a:p>
            <a:pPr algn="just"/>
            <a:endParaRPr lang="ru-RU" b="1" dirty="0" smtClean="0"/>
          </a:p>
          <a:p>
            <a:pPr algn="just"/>
            <a:r>
              <a:rPr lang="ru-RU" dirty="0" smtClean="0"/>
              <a:t>Категорией </a:t>
            </a:r>
            <a:r>
              <a:rPr lang="ru-RU" dirty="0"/>
              <a:t>довольствующихся может быть обозначена группа детского сада, класс школы, отряд летнего лагеря или санатория, персонал учреждения и другие группы питающихся в организации</a:t>
            </a:r>
            <a:r>
              <a:rPr lang="ru-RU" dirty="0" smtClean="0"/>
              <a:t>.</a:t>
            </a:r>
          </a:p>
          <a:p>
            <a:endParaRPr lang="ru-RU" sz="1400" dirty="0" smtClean="0">
              <a:ea typeface="Calibri" panose="020F050202020403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64846" y="2768083"/>
            <a:ext cx="5002732" cy="19704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Меню на день</a:t>
            </a:r>
            <a:endParaRPr lang="ru-RU" dirty="0"/>
          </a:p>
        </p:txBody>
      </p:sp>
      <p:sp>
        <p:nvSpPr>
          <p:cNvPr id="4" name="Подзаголовок 3"/>
          <p:cNvSpPr>
            <a:spLocks noGrp="1"/>
          </p:cNvSpPr>
          <p:nvPr>
            <p:ph type="subTitle" idx="1"/>
          </p:nvPr>
        </p:nvSpPr>
        <p:spPr>
          <a:xfrm>
            <a:off x="480060" y="860612"/>
            <a:ext cx="3009452" cy="2214965"/>
          </a:xfrm>
          <a:prstGeom prst="rect">
            <a:avLst/>
          </a:prstGeom>
        </p:spPr>
        <p:txBody>
          <a:bodyPr wrap="square">
            <a:spAutoFit/>
          </a:bodyPr>
          <a:lstStyle/>
          <a:p>
            <a:pPr algn="just"/>
            <a:r>
              <a:rPr lang="ru-RU" dirty="0" smtClean="0"/>
              <a:t>С помощью документа </a:t>
            </a:r>
            <a:r>
              <a:rPr lang="ru-RU" b="1" dirty="0" smtClean="0"/>
              <a:t>Меню </a:t>
            </a:r>
            <a:r>
              <a:rPr lang="ru-RU" b="1" dirty="0"/>
              <a:t>на </a:t>
            </a:r>
            <a:r>
              <a:rPr lang="ru-RU" b="1" dirty="0" smtClean="0"/>
              <a:t>день</a:t>
            </a:r>
            <a:r>
              <a:rPr lang="ru-RU" dirty="0" smtClean="0"/>
              <a:t> </a:t>
            </a:r>
            <a:r>
              <a:rPr lang="ru-RU" dirty="0"/>
              <a:t>составляется план меню на </a:t>
            </a:r>
            <a:r>
              <a:rPr lang="ru-RU" dirty="0" smtClean="0"/>
              <a:t>день. Имеется возможность формирования печатной формы.</a:t>
            </a:r>
          </a:p>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02849" y="779929"/>
            <a:ext cx="4915184" cy="36640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Выпуск продукции</a:t>
            </a:r>
            <a:endParaRPr lang="ru-RU" dirty="0"/>
          </a:p>
        </p:txBody>
      </p:sp>
      <p:sp>
        <p:nvSpPr>
          <p:cNvPr id="4" name="Подзаголовок 3"/>
          <p:cNvSpPr>
            <a:spLocks noGrp="1"/>
          </p:cNvSpPr>
          <p:nvPr>
            <p:ph type="subTitle" idx="1"/>
          </p:nvPr>
        </p:nvSpPr>
        <p:spPr>
          <a:xfrm>
            <a:off x="363072" y="853888"/>
            <a:ext cx="3025588" cy="3710759"/>
          </a:xfrm>
          <a:prstGeom prst="rect">
            <a:avLst/>
          </a:prstGeom>
        </p:spPr>
        <p:txBody>
          <a:bodyPr wrap="square">
            <a:spAutoFit/>
          </a:bodyPr>
          <a:lstStyle/>
          <a:p>
            <a:pPr algn="just"/>
            <a:r>
              <a:rPr lang="ru-RU" dirty="0"/>
              <a:t>В конфигурации </a:t>
            </a:r>
            <a:r>
              <a:rPr lang="ru-RU" dirty="0" smtClean="0"/>
              <a:t>доступно введение на </a:t>
            </a:r>
            <a:r>
              <a:rPr lang="ru-RU" dirty="0"/>
              <a:t>основании документа </a:t>
            </a:r>
            <a:r>
              <a:rPr lang="ru-RU" b="1" dirty="0"/>
              <a:t>Меню на день</a:t>
            </a:r>
            <a:r>
              <a:rPr lang="ru-RU" dirty="0"/>
              <a:t> </a:t>
            </a:r>
            <a:r>
              <a:rPr lang="ru-RU" dirty="0" smtClean="0"/>
              <a:t>документа </a:t>
            </a:r>
            <a:r>
              <a:rPr lang="ru-RU" b="1" dirty="0"/>
              <a:t>Выпуск продукции</a:t>
            </a:r>
            <a:r>
              <a:rPr lang="ru-RU" dirty="0"/>
              <a:t>, который автоматически будет заполнен данными документа </a:t>
            </a:r>
            <a:r>
              <a:rPr lang="ru-RU" dirty="0" smtClean="0"/>
              <a:t>основания.</a:t>
            </a:r>
          </a:p>
          <a:p>
            <a:pPr algn="just"/>
            <a:r>
              <a:rPr lang="ru-RU" dirty="0" smtClean="0"/>
              <a:t>Предусмотрено групповое </a:t>
            </a:r>
            <a:r>
              <a:rPr lang="ru-RU" dirty="0"/>
              <a:t>формирование документов вида </a:t>
            </a:r>
            <a:r>
              <a:rPr lang="ru-RU" b="1" dirty="0"/>
              <a:t>Выпуск продукции </a:t>
            </a:r>
            <a:r>
              <a:rPr lang="ru-RU" dirty="0"/>
              <a:t>на основании данных документов </a:t>
            </a:r>
            <a:r>
              <a:rPr lang="ru-RU" b="1" dirty="0"/>
              <a:t>Меню на </a:t>
            </a:r>
            <a:r>
              <a:rPr lang="ru-RU" b="1" dirty="0" smtClean="0"/>
              <a:t>день.</a:t>
            </a:r>
            <a:endParaRPr lang="ru-RU"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98299" y="561914"/>
            <a:ext cx="4294231" cy="3083777"/>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96553" y="1624283"/>
            <a:ext cx="4676971" cy="30674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Учет получателей услуг</a:t>
            </a:r>
            <a:endParaRPr lang="ru-RU" dirty="0"/>
          </a:p>
        </p:txBody>
      </p:sp>
      <p:sp>
        <p:nvSpPr>
          <p:cNvPr id="4" name="Подзаголовок 3">
            <a:extLst>
              <a:ext uri="{FF2B5EF4-FFF2-40B4-BE49-F238E27FC236}">
                <a16:creationId xmlns="" xmlns:a16="http://schemas.microsoft.com/office/drawing/2014/main" id="{13A6918E-02CC-12DD-2BEE-01C4C29160A6}"/>
              </a:ext>
            </a:extLst>
          </p:cNvPr>
          <p:cNvSpPr txBox="1">
            <a:spLocks noGrp="1"/>
          </p:cNvSpPr>
          <p:nvPr>
            <p:ph type="subTitle" idx="1"/>
          </p:nvPr>
        </p:nvSpPr>
        <p:spPr>
          <a:xfrm>
            <a:off x="480060" y="768668"/>
            <a:ext cx="8214360" cy="590931"/>
          </a:xfrm>
          <a:prstGeom prst="rect">
            <a:avLst/>
          </a:prstGeom>
          <a:noFill/>
          <a:effectLst/>
        </p:spPr>
        <p:txBody>
          <a:bodyPr wrap="square" rtlCol="0">
            <a:spAutoFit/>
          </a:bodyPr>
          <a:lstStyle/>
          <a:p>
            <a:r>
              <a:rPr lang="x-none" dirty="0" smtClean="0">
                <a:latin typeface="Tahoma" pitchFamily="34" charset="0"/>
                <a:ea typeface="Tahoma" pitchFamily="34" charset="0"/>
                <a:cs typeface="Tahoma" pitchFamily="34" charset="0"/>
              </a:rPr>
              <a:t>Подсистема </a:t>
            </a:r>
            <a:r>
              <a:rPr lang="x-none" dirty="0">
                <a:latin typeface="Tahoma" pitchFamily="34" charset="0"/>
                <a:ea typeface="Tahoma" pitchFamily="34" charset="0"/>
                <a:cs typeface="Tahoma" pitchFamily="34" charset="0"/>
              </a:rPr>
              <a:t>предназначена для автоматизации процессов по ежемесячному начислению оплаты за предоставленные услуги. </a:t>
            </a:r>
            <a:endParaRPr lang="ru-RU" dirty="0">
              <a:latin typeface="Tahoma" pitchFamily="34" charset="0"/>
              <a:ea typeface="Tahoma" pitchFamily="34" charset="0"/>
              <a:cs typeface="Tahoma" pitchFamily="34" charset="0"/>
            </a:endParaRPr>
          </a:p>
        </p:txBody>
      </p:sp>
      <p:graphicFrame>
        <p:nvGraphicFramePr>
          <p:cNvPr id="5" name="Схема 4"/>
          <p:cNvGraphicFramePr/>
          <p:nvPr>
            <p:extLst>
              <p:ext uri="{D42A27DB-BD31-4B8C-83A1-F6EECF244321}">
                <p14:modId xmlns:p14="http://schemas.microsoft.com/office/powerpoint/2010/main" xmlns="" val="1723402409"/>
              </p:ext>
            </p:extLst>
          </p:nvPr>
        </p:nvGraphicFramePr>
        <p:xfrm>
          <a:off x="445806" y="1344705"/>
          <a:ext cx="7958606" cy="3697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TotalTime>
  <Words>527</Words>
  <Application>r7-office/2025.1.1.749</Application>
  <DocSecurity>0</DocSecurity>
  <PresentationFormat>Экран (16:9)</PresentationFormat>
  <Paragraphs>96</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1С-Рейтинг: Общепит для Казахстана</vt:lpstr>
      <vt:lpstr>Новая функциональность</vt:lpstr>
      <vt:lpstr>Подсистема: планирование меню</vt:lpstr>
      <vt:lpstr>Основные возможности</vt:lpstr>
      <vt:lpstr>Ведение меню</vt:lpstr>
      <vt:lpstr>Категории довольствующихся</vt:lpstr>
      <vt:lpstr>Меню на день</vt:lpstr>
      <vt:lpstr>Выпуск продукции</vt:lpstr>
      <vt:lpstr>Учет получателей услуг</vt:lpstr>
      <vt:lpstr>Основные возможности</vt:lpstr>
      <vt:lpstr>Регистрация получателей услуг</vt:lpstr>
      <vt:lpstr>Виды начислений</vt:lpstr>
      <vt:lpstr>Тарифы начислений</vt:lpstr>
      <vt:lpstr>Кадровые события</vt:lpstr>
      <vt:lpstr>Кадровые события</vt:lpstr>
      <vt:lpstr>Учет посещаемости</vt:lpstr>
      <vt:lpstr>Расчет начислений</vt:lpstr>
      <vt:lpstr>Отражение в БУ и НУ</vt:lpstr>
      <vt:lpstr>Учет оплаты</vt:lpstr>
      <vt:lpstr>Загрузка данных об оплаты</vt:lpstr>
      <vt:lpstr>Прием оплаты по ведомостям</vt:lpstr>
      <vt:lpstr>Отчетность</vt:lpstr>
      <vt:lpstr>Слайд 22</vt:lpstr>
      <vt:lpstr>Слайд 23</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Сергей С. Гусев</dc:creator>
  <cp:keywords/>
  <dc:description/>
  <cp:lastModifiedBy>I_Danilova</cp:lastModifiedBy>
  <cp:revision>185</cp:revision>
  <dcterms:created xsi:type="dcterms:W3CDTF">2018-12-12T10:35:33Z</dcterms:created>
  <dcterms:modified xsi:type="dcterms:W3CDTF">2025-05-08T08:42:05Z</dcterms:modified>
  <cp:category/>
  <dc:identifier/>
  <cp:contentStatus/>
  <dc:language/>
  <cp:version/>
</cp:coreProperties>
</file>